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2bc8f128e43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0827fd96c45bc"/>
  </p:sldMasterIdLst>
  <p:sldIdLst>
    <p:sldId xmlns:r="http://schemas.openxmlformats.org/officeDocument/2006/relationships" id="256" r:id="R27cd710c9aca47d6"/>
    <p:sldId xmlns:r="http://schemas.openxmlformats.org/officeDocument/2006/relationships" id="257" r:id="R8710a9ca5caa4dc8"/>
    <p:sldId xmlns:r="http://schemas.openxmlformats.org/officeDocument/2006/relationships" id="258" r:id="Re142e9adaf2c4329"/>
    <p:sldId xmlns:r="http://schemas.openxmlformats.org/officeDocument/2006/relationships" id="259" r:id="R89cfceaef5b348cf"/>
    <p:sldId xmlns:r="http://schemas.openxmlformats.org/officeDocument/2006/relationships" id="260" r:id="R4f4b001232654c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0827fd96c45bc" /><Relationship Type="http://schemas.openxmlformats.org/officeDocument/2006/relationships/slide" Target="/ppt/slides/slide1.xml" Id="R27cd710c9aca47d6" /><Relationship Type="http://schemas.openxmlformats.org/officeDocument/2006/relationships/slide" Target="/ppt/slides/slide2.xml" Id="R8710a9ca5caa4dc8" /><Relationship Type="http://schemas.openxmlformats.org/officeDocument/2006/relationships/slide" Target="/ppt/slides/slide3.xml" Id="Re142e9adaf2c4329" /><Relationship Type="http://schemas.openxmlformats.org/officeDocument/2006/relationships/slide" Target="/ppt/slides/slide4.xml" Id="R89cfceaef5b348cf" /><Relationship Type="http://schemas.openxmlformats.org/officeDocument/2006/relationships/slide" Target="/ppt/slides/slide5.xml" Id="R4f4b001232654c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42dd45a3843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3a3bb1a8f4def" /><Relationship Type="http://schemas.openxmlformats.org/officeDocument/2006/relationships/theme" Target="/ppt/slideMasters/theme/theme1.xml" Id="R7afd51f176e6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53a3bb1a8f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80e3fd97f4d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2bf0e393c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24b6f75ae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f46c34c5f42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b4ad4ba6a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NORVÅPEN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NORVÅPEN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NORVÅPEN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NORVÅPEN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NORVÅPEN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NORVÅPEN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979 931 913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NORVÅPEN AS</a:t>
            </a:r>
          </a:p>
        </p:txBody>
      </p:sp>
    </p:spTree>
  </p:cSld>
  <p:clrMapOvr>
    <a:masterClrMapping xmlns:a="http://schemas.openxmlformats.org/drawingml/2006/main"/>
  </p:clrMapOvr>
</p:sld>
</file>