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9ba4f2596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610118be3404b"/>
  </p:sldMasterIdLst>
  <p:sldIdLst>
    <p:sldId xmlns:r="http://schemas.openxmlformats.org/officeDocument/2006/relationships" id="256" r:id="R3557b722f6194de1"/>
    <p:sldId xmlns:r="http://schemas.openxmlformats.org/officeDocument/2006/relationships" id="257" r:id="R07359532ed974a54"/>
    <p:sldId xmlns:r="http://schemas.openxmlformats.org/officeDocument/2006/relationships" id="258" r:id="Rf2dda5889fa847f0"/>
    <p:sldId xmlns:r="http://schemas.openxmlformats.org/officeDocument/2006/relationships" id="259" r:id="R815706e9f6224bd2"/>
    <p:sldId xmlns:r="http://schemas.openxmlformats.org/officeDocument/2006/relationships" id="260" r:id="Rddf960ef901f407f"/>
    <p:sldId xmlns:r="http://schemas.openxmlformats.org/officeDocument/2006/relationships" id="261" r:id="Refdbe9e606cf4362"/>
    <p:sldId xmlns:r="http://schemas.openxmlformats.org/officeDocument/2006/relationships" id="262" r:id="R6ddbd72876a1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610118be3404b" /><Relationship Type="http://schemas.openxmlformats.org/officeDocument/2006/relationships/slide" Target="/ppt/slides/slide1.xml" Id="R3557b722f6194de1" /><Relationship Type="http://schemas.openxmlformats.org/officeDocument/2006/relationships/slide" Target="/ppt/slides/slide2.xml" Id="R07359532ed974a54" /><Relationship Type="http://schemas.openxmlformats.org/officeDocument/2006/relationships/slide" Target="/ppt/slides/slide3.xml" Id="Rf2dda5889fa847f0" /><Relationship Type="http://schemas.openxmlformats.org/officeDocument/2006/relationships/slide" Target="/ppt/slides/slide4.xml" Id="R815706e9f6224bd2" /><Relationship Type="http://schemas.openxmlformats.org/officeDocument/2006/relationships/slide" Target="/ppt/slides/slide5.xml" Id="Rddf960ef901f407f" /><Relationship Type="http://schemas.openxmlformats.org/officeDocument/2006/relationships/slide" Target="/ppt/slides/slide6.xml" Id="Refdbe9e606cf4362" /><Relationship Type="http://schemas.openxmlformats.org/officeDocument/2006/relationships/slide" Target="/ppt/slides/slide7.xml" Id="R6ddbd72876a1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f38d47ac449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93417998b4d01" /><Relationship Type="http://schemas.openxmlformats.org/officeDocument/2006/relationships/theme" Target="/ppt/slideMasters/theme/theme1.xml" Id="R094fc53804ee48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93417998b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b4a9f27d1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d693e50c448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cfb33efe2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8dfb31da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1daf2461a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75a7832eb4a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b965fcc2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MALICA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2 429 065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36 819 203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39 530 937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Andersen, Krohnegården 164B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5146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tor@propago.no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979 925 832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MALICA AS</a:t>
            </a:r>
          </a:p>
        </p:txBody>
      </p:sp>
    </p:spTree>
  </p:cSld>
  <p:clrMapOvr>
    <a:masterClrMapping xmlns:a="http://schemas.openxmlformats.org/drawingml/2006/main"/>
  </p:clrMapOvr>
</p:sld>
</file>