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5a56ea8aae40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5d4408d94146d2"/>
  </p:sldMasterIdLst>
  <p:sldIdLst>
    <p:sldId xmlns:r="http://schemas.openxmlformats.org/officeDocument/2006/relationships" id="256" r:id="Rcd36060277c44883"/>
    <p:sldId xmlns:r="http://schemas.openxmlformats.org/officeDocument/2006/relationships" id="257" r:id="R380c1cfdd53a419a"/>
    <p:sldId xmlns:r="http://schemas.openxmlformats.org/officeDocument/2006/relationships" id="258" r:id="Re38f3a27a1da41cd"/>
    <p:sldId xmlns:r="http://schemas.openxmlformats.org/officeDocument/2006/relationships" id="259" r:id="R88c65b70438e4d38"/>
    <p:sldId xmlns:r="http://schemas.openxmlformats.org/officeDocument/2006/relationships" id="260" r:id="R4e85f7fe7f7e4401"/>
    <p:sldId xmlns:r="http://schemas.openxmlformats.org/officeDocument/2006/relationships" id="261" r:id="R778ec2632c7e48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5d4408d94146d2" /><Relationship Type="http://schemas.openxmlformats.org/officeDocument/2006/relationships/slide" Target="/ppt/slides/slide1.xml" Id="Rcd36060277c44883" /><Relationship Type="http://schemas.openxmlformats.org/officeDocument/2006/relationships/slide" Target="/ppt/slides/slide2.xml" Id="R380c1cfdd53a419a" /><Relationship Type="http://schemas.openxmlformats.org/officeDocument/2006/relationships/slide" Target="/ppt/slides/slide3.xml" Id="Re38f3a27a1da41cd" /><Relationship Type="http://schemas.openxmlformats.org/officeDocument/2006/relationships/slide" Target="/ppt/slides/slide4.xml" Id="R88c65b70438e4d38" /><Relationship Type="http://schemas.openxmlformats.org/officeDocument/2006/relationships/slide" Target="/ppt/slides/slide5.xml" Id="R4e85f7fe7f7e4401" /><Relationship Type="http://schemas.openxmlformats.org/officeDocument/2006/relationships/slide" Target="/ppt/slides/slide6.xml" Id="R778ec2632c7e48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44072aabf64a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f9f0a07e6f4dd2" /><Relationship Type="http://schemas.openxmlformats.org/officeDocument/2006/relationships/theme" Target="/ppt/slideMasters/theme/theme1.xml" Id="R60fed55474d84b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f9f0a07e6f4d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915fb09cc42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1526a1800641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3ea7250cc4c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481495c92542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dc2807fa6a4a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2895e5aa7940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ODD MATHISEN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MATHISEN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MATHISEN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MATHISEN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MATHISEN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MATHISEN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MARTIN MATHISEN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MATHISEN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Myggveien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9514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43 40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firmapost@oddmathisen.no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oddmathisen.no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979 924 410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MATHISEN AS</a:t>
            </a:r>
          </a:p>
        </p:txBody>
      </p:sp>
    </p:spTree>
  </p:cSld>
  <p:clrMapOvr>
    <a:masterClrMapping xmlns:a="http://schemas.openxmlformats.org/drawingml/2006/main"/>
  </p:clrMapOvr>
</p:sld>
</file>