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832caccf2349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fb9b62678948dd"/>
  </p:sldMasterIdLst>
  <p:sldIdLst>
    <p:sldId xmlns:r="http://schemas.openxmlformats.org/officeDocument/2006/relationships" id="256" r:id="R5346067f171d466d"/>
    <p:sldId xmlns:r="http://schemas.openxmlformats.org/officeDocument/2006/relationships" id="257" r:id="R305b74d6db424cca"/>
    <p:sldId xmlns:r="http://schemas.openxmlformats.org/officeDocument/2006/relationships" id="258" r:id="Rea785e779d984e5c"/>
    <p:sldId xmlns:r="http://schemas.openxmlformats.org/officeDocument/2006/relationships" id="259" r:id="R5b20ca1337504c04"/>
    <p:sldId xmlns:r="http://schemas.openxmlformats.org/officeDocument/2006/relationships" id="260" r:id="Rf42a4b1e92af418e"/>
    <p:sldId xmlns:r="http://schemas.openxmlformats.org/officeDocument/2006/relationships" id="261" r:id="R17e1095eff8b4f45"/>
    <p:sldId xmlns:r="http://schemas.openxmlformats.org/officeDocument/2006/relationships" id="262" r:id="R91be03f10ff248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fb9b62678948dd" /><Relationship Type="http://schemas.openxmlformats.org/officeDocument/2006/relationships/slide" Target="/ppt/slides/slide1.xml" Id="R5346067f171d466d" /><Relationship Type="http://schemas.openxmlformats.org/officeDocument/2006/relationships/slide" Target="/ppt/slides/slide2.xml" Id="R305b74d6db424cca" /><Relationship Type="http://schemas.openxmlformats.org/officeDocument/2006/relationships/slide" Target="/ppt/slides/slide3.xml" Id="Rea785e779d984e5c" /><Relationship Type="http://schemas.openxmlformats.org/officeDocument/2006/relationships/slide" Target="/ppt/slides/slide4.xml" Id="R5b20ca1337504c04" /><Relationship Type="http://schemas.openxmlformats.org/officeDocument/2006/relationships/slide" Target="/ppt/slides/slide5.xml" Id="Rf42a4b1e92af418e" /><Relationship Type="http://schemas.openxmlformats.org/officeDocument/2006/relationships/slide" Target="/ppt/slides/slide6.xml" Id="R17e1095eff8b4f45" /><Relationship Type="http://schemas.openxmlformats.org/officeDocument/2006/relationships/slide" Target="/ppt/slides/slide7.xml" Id="R91be03f10ff248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7323515ea44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ea1ef689649e2" /><Relationship Type="http://schemas.openxmlformats.org/officeDocument/2006/relationships/theme" Target="/ppt/slideMasters/theme/theme1.xml" Id="Rcf3d6c74650447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aea1ef689649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b4f0cb3514f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6a98ee0934d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70f0919a24d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5a784ae554e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fb03e43bb45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b992719024a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0878002154a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VALLDAL GRØNT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GRØNT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VALLDAL GRØNT AS ble etablert [år] og holder til i Valldal.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GRØNT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GRØNT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GRØNT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16 232 846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−107 037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−630 774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−261 980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7 182 882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GRØNT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HÅKON  –  18,9 %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FUGLEM JAN OLE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JANGAARD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ARNE ØYVIND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URI RAYMOND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GRØNT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6210 Valldal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979 923 813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GRØNT AS</a:t>
            </a:r>
          </a:p>
        </p:txBody>
      </p:sp>
    </p:spTree>
  </p:cSld>
  <p:clrMapOvr>
    <a:masterClrMapping xmlns:a="http://schemas.openxmlformats.org/drawingml/2006/main"/>
  </p:clrMapOvr>
</p:sld>
</file>