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f7a2f88ba349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6e052cbdbd4ce0"/>
  </p:sldMasterIdLst>
  <p:sldIdLst>
    <p:sldId xmlns:r="http://schemas.openxmlformats.org/officeDocument/2006/relationships" id="256" r:id="R3b95dff414c04de7"/>
    <p:sldId xmlns:r="http://schemas.openxmlformats.org/officeDocument/2006/relationships" id="257" r:id="Rc9c672df803b41e7"/>
    <p:sldId xmlns:r="http://schemas.openxmlformats.org/officeDocument/2006/relationships" id="258" r:id="R1a73574993a5462d"/>
    <p:sldId xmlns:r="http://schemas.openxmlformats.org/officeDocument/2006/relationships" id="259" r:id="Ra10bc8f2a0d2495d"/>
    <p:sldId xmlns:r="http://schemas.openxmlformats.org/officeDocument/2006/relationships" id="260" r:id="Raf5c6cd8a5b249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6e052cbdbd4ce0" /><Relationship Type="http://schemas.openxmlformats.org/officeDocument/2006/relationships/slide" Target="/ppt/slides/slide1.xml" Id="R3b95dff414c04de7" /><Relationship Type="http://schemas.openxmlformats.org/officeDocument/2006/relationships/slide" Target="/ppt/slides/slide2.xml" Id="Rc9c672df803b41e7" /><Relationship Type="http://schemas.openxmlformats.org/officeDocument/2006/relationships/slide" Target="/ppt/slides/slide3.xml" Id="R1a73574993a5462d" /><Relationship Type="http://schemas.openxmlformats.org/officeDocument/2006/relationships/slide" Target="/ppt/slides/slide4.xml" Id="Ra10bc8f2a0d2495d" /><Relationship Type="http://schemas.openxmlformats.org/officeDocument/2006/relationships/slide" Target="/ppt/slides/slide5.xml" Id="Raf5c6cd8a5b249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d969b49404a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fc9829ed44b2e" /><Relationship Type="http://schemas.openxmlformats.org/officeDocument/2006/relationships/theme" Target="/ppt/slideMasters/theme/theme1.xml" Id="Rb7873bca5e9548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1fc9829ed44b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316ac7f6a4b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dc3b9c91b4f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e2c9ee01847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d59d1fa9440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b7f62132242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OUTLET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OUTLET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