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b69e92d6654c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f5bfe7ad404a61"/>
  </p:sldMasterIdLst>
  <p:sldIdLst>
    <p:sldId xmlns:r="http://schemas.openxmlformats.org/officeDocument/2006/relationships" id="256" r:id="R28e795d3a794460d"/>
    <p:sldId xmlns:r="http://schemas.openxmlformats.org/officeDocument/2006/relationships" id="257" r:id="Ra28c1a6f085a4d0b"/>
    <p:sldId xmlns:r="http://schemas.openxmlformats.org/officeDocument/2006/relationships" id="258" r:id="R71ca7e75528e4454"/>
    <p:sldId xmlns:r="http://schemas.openxmlformats.org/officeDocument/2006/relationships" id="259" r:id="Ra4f3443cca5243b0"/>
    <p:sldId xmlns:r="http://schemas.openxmlformats.org/officeDocument/2006/relationships" id="260" r:id="R08519783316a4e92"/>
    <p:sldId xmlns:r="http://schemas.openxmlformats.org/officeDocument/2006/relationships" id="261" r:id="Re631d03e1d67478d"/>
    <p:sldId xmlns:r="http://schemas.openxmlformats.org/officeDocument/2006/relationships" id="262" r:id="Rb3176e69cb6a4f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f5bfe7ad404a61" /><Relationship Type="http://schemas.openxmlformats.org/officeDocument/2006/relationships/slide" Target="/ppt/slides/slide1.xml" Id="R28e795d3a794460d" /><Relationship Type="http://schemas.openxmlformats.org/officeDocument/2006/relationships/slide" Target="/ppt/slides/slide2.xml" Id="Ra28c1a6f085a4d0b" /><Relationship Type="http://schemas.openxmlformats.org/officeDocument/2006/relationships/slide" Target="/ppt/slides/slide3.xml" Id="R71ca7e75528e4454" /><Relationship Type="http://schemas.openxmlformats.org/officeDocument/2006/relationships/slide" Target="/ppt/slides/slide4.xml" Id="Ra4f3443cca5243b0" /><Relationship Type="http://schemas.openxmlformats.org/officeDocument/2006/relationships/slide" Target="/ppt/slides/slide5.xml" Id="R08519783316a4e92" /><Relationship Type="http://schemas.openxmlformats.org/officeDocument/2006/relationships/slide" Target="/ppt/slides/slide6.xml" Id="Re631d03e1d67478d" /><Relationship Type="http://schemas.openxmlformats.org/officeDocument/2006/relationships/slide" Target="/ppt/slides/slide7.xml" Id="Rb3176e69cb6a4f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d6efa22df84e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5b1c458774a70" /><Relationship Type="http://schemas.openxmlformats.org/officeDocument/2006/relationships/theme" Target="/ppt/slideMasters/theme/theme1.xml" Id="R686318a23f9b4e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55b1c458774a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eeda2c69541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afa0bca7647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b4b7d5ff94a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f4a2384814c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8b70463c2b41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2c382aa174b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0e675880c47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CALLIDUS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CALLIDUS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CALLIDUS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CALLIDUS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CALLIDUS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CALLIDUS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653 245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516 395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596 746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6 960 894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7 134 461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CALLIDUS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KROGSRUD KNUT JACOB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CALLIDUS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Slemdalsv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46 64 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979 921 810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CALLIDUS INVEST AS</a:t>
            </a:r>
          </a:p>
        </p:txBody>
      </p:sp>
    </p:spTree>
  </p:cSld>
  <p:clrMapOvr>
    <a:masterClrMapping xmlns:a="http://schemas.openxmlformats.org/drawingml/2006/main"/>
  </p:clrMapOvr>
</p:sld>
</file>