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887d38414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90c6b6c0d4db6"/>
  </p:sldMasterIdLst>
  <p:sldIdLst>
    <p:sldId xmlns:r="http://schemas.openxmlformats.org/officeDocument/2006/relationships" id="256" r:id="R1d73f4a732d94060"/>
    <p:sldId xmlns:r="http://schemas.openxmlformats.org/officeDocument/2006/relationships" id="257" r:id="R3180c0f2dc384bf7"/>
    <p:sldId xmlns:r="http://schemas.openxmlformats.org/officeDocument/2006/relationships" id="258" r:id="Raf8238e220f045ad"/>
    <p:sldId xmlns:r="http://schemas.openxmlformats.org/officeDocument/2006/relationships" id="259" r:id="Ree4acba3df8f4deb"/>
    <p:sldId xmlns:r="http://schemas.openxmlformats.org/officeDocument/2006/relationships" id="260" r:id="Rd7343736a40d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90c6b6c0d4db6" /><Relationship Type="http://schemas.openxmlformats.org/officeDocument/2006/relationships/slide" Target="/ppt/slides/slide1.xml" Id="R1d73f4a732d94060" /><Relationship Type="http://schemas.openxmlformats.org/officeDocument/2006/relationships/slide" Target="/ppt/slides/slide2.xml" Id="R3180c0f2dc384bf7" /><Relationship Type="http://schemas.openxmlformats.org/officeDocument/2006/relationships/slide" Target="/ppt/slides/slide3.xml" Id="Raf8238e220f045ad" /><Relationship Type="http://schemas.openxmlformats.org/officeDocument/2006/relationships/slide" Target="/ppt/slides/slide4.xml" Id="Ree4acba3df8f4deb" /><Relationship Type="http://schemas.openxmlformats.org/officeDocument/2006/relationships/slide" Target="/ppt/slides/slide5.xml" Id="Rd7343736a40d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97dd37834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0b25e4e34aba" /><Relationship Type="http://schemas.openxmlformats.org/officeDocument/2006/relationships/theme" Target="/ppt/slideMasters/theme/theme1.xml" Id="Rb480e9fc7b90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00b25e4e3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6761eff6849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83f4f6dd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8a9486f38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a296b9da5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d175d5cbd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