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4e4f90d8b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b50cc6c0747f9"/>
  </p:sldMasterIdLst>
  <p:sldIdLst>
    <p:sldId xmlns:r="http://schemas.openxmlformats.org/officeDocument/2006/relationships" id="256" r:id="Rd679ef0cbe2e4666"/>
    <p:sldId xmlns:r="http://schemas.openxmlformats.org/officeDocument/2006/relationships" id="257" r:id="Rd5cfcea5e7f14798"/>
    <p:sldId xmlns:r="http://schemas.openxmlformats.org/officeDocument/2006/relationships" id="258" r:id="Rb6eab030ce964257"/>
    <p:sldId xmlns:r="http://schemas.openxmlformats.org/officeDocument/2006/relationships" id="259" r:id="Ra7341aee7aa64836"/>
    <p:sldId xmlns:r="http://schemas.openxmlformats.org/officeDocument/2006/relationships" id="260" r:id="R0a71407faf2a40ae"/>
    <p:sldId xmlns:r="http://schemas.openxmlformats.org/officeDocument/2006/relationships" id="261" r:id="R89608bff7bb9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b50cc6c0747f9" /><Relationship Type="http://schemas.openxmlformats.org/officeDocument/2006/relationships/slide" Target="/ppt/slides/slide1.xml" Id="Rd679ef0cbe2e4666" /><Relationship Type="http://schemas.openxmlformats.org/officeDocument/2006/relationships/slide" Target="/ppt/slides/slide2.xml" Id="Rd5cfcea5e7f14798" /><Relationship Type="http://schemas.openxmlformats.org/officeDocument/2006/relationships/slide" Target="/ppt/slides/slide3.xml" Id="Rb6eab030ce964257" /><Relationship Type="http://schemas.openxmlformats.org/officeDocument/2006/relationships/slide" Target="/ppt/slides/slide4.xml" Id="Ra7341aee7aa64836" /><Relationship Type="http://schemas.openxmlformats.org/officeDocument/2006/relationships/slide" Target="/ppt/slides/slide5.xml" Id="R0a71407faf2a40ae" /><Relationship Type="http://schemas.openxmlformats.org/officeDocument/2006/relationships/slide" Target="/ppt/slides/slide6.xml" Id="R89608bff7bb9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761af13f3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1a42411374ca2" /><Relationship Type="http://schemas.openxmlformats.org/officeDocument/2006/relationships/theme" Target="/ppt/slideMasters/theme/theme1.xml" Id="Rfd6087742024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1a4241137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354c8aaa4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8454c606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ca2f92679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4356e2a2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f22b21f7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e2764ad8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REGNSKAP Heidi Kjellesvig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REGNSKAP Heidi Kjellesvig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Dalsbergstien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heidi@hkregnskap.net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979 919 476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