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9c0f5cdcf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277af14b84d38"/>
  </p:sldMasterIdLst>
  <p:sldIdLst>
    <p:sldId xmlns:r="http://schemas.openxmlformats.org/officeDocument/2006/relationships" id="256" r:id="R2aa1a9bb991548fc"/>
    <p:sldId xmlns:r="http://schemas.openxmlformats.org/officeDocument/2006/relationships" id="257" r:id="R8ca4c166cfcb469a"/>
    <p:sldId xmlns:r="http://schemas.openxmlformats.org/officeDocument/2006/relationships" id="258" r:id="R8f903ed94c9c402f"/>
    <p:sldId xmlns:r="http://schemas.openxmlformats.org/officeDocument/2006/relationships" id="259" r:id="R231871a60dd34819"/>
    <p:sldId xmlns:r="http://schemas.openxmlformats.org/officeDocument/2006/relationships" id="260" r:id="R3546e71a1e3049a2"/>
    <p:sldId xmlns:r="http://schemas.openxmlformats.org/officeDocument/2006/relationships" id="261" r:id="R01186840bd13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277af14b84d38" /><Relationship Type="http://schemas.openxmlformats.org/officeDocument/2006/relationships/slide" Target="/ppt/slides/slide1.xml" Id="R2aa1a9bb991548fc" /><Relationship Type="http://schemas.openxmlformats.org/officeDocument/2006/relationships/slide" Target="/ppt/slides/slide2.xml" Id="R8ca4c166cfcb469a" /><Relationship Type="http://schemas.openxmlformats.org/officeDocument/2006/relationships/slide" Target="/ppt/slides/slide3.xml" Id="R8f903ed94c9c402f" /><Relationship Type="http://schemas.openxmlformats.org/officeDocument/2006/relationships/slide" Target="/ppt/slides/slide4.xml" Id="R231871a60dd34819" /><Relationship Type="http://schemas.openxmlformats.org/officeDocument/2006/relationships/slide" Target="/ppt/slides/slide5.xml" Id="R3546e71a1e3049a2" /><Relationship Type="http://schemas.openxmlformats.org/officeDocument/2006/relationships/slide" Target="/ppt/slides/slide6.xml" Id="R01186840bd13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c89155b14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26441bee4d6a" /><Relationship Type="http://schemas.openxmlformats.org/officeDocument/2006/relationships/theme" Target="/ppt/slideMasters/theme/theme1.xml" Id="R32e373521cf0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826441bee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77edfc79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0b51b2fa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1441d3d3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0e5e5dcb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00a61401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7306f6ad3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KUNSTMUSEUM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KUNSTMUSEUM STI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11 361 308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979 917 848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KUNSTMUSEUM STI</a:t>
            </a:r>
          </a:p>
        </p:txBody>
      </p:sp>
    </p:spTree>
  </p:cSld>
  <p:clrMapOvr>
    <a:masterClrMapping xmlns:a="http://schemas.openxmlformats.org/drawingml/2006/main"/>
  </p:clrMapOvr>
</p:sld>
</file>