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7da7c7b78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4533798d1d4c42"/>
  </p:sldMasterIdLst>
  <p:sldIdLst>
    <p:sldId xmlns:r="http://schemas.openxmlformats.org/officeDocument/2006/relationships" id="256" r:id="Re07eb22e687d4c92"/>
    <p:sldId xmlns:r="http://schemas.openxmlformats.org/officeDocument/2006/relationships" id="257" r:id="R0c3a9d92eaa948ae"/>
    <p:sldId xmlns:r="http://schemas.openxmlformats.org/officeDocument/2006/relationships" id="258" r:id="Re25c408fbe57486a"/>
    <p:sldId xmlns:r="http://schemas.openxmlformats.org/officeDocument/2006/relationships" id="259" r:id="R09e2567853ae4fa9"/>
    <p:sldId xmlns:r="http://schemas.openxmlformats.org/officeDocument/2006/relationships" id="260" r:id="R7cfef0c1e81a4bfb"/>
    <p:sldId xmlns:r="http://schemas.openxmlformats.org/officeDocument/2006/relationships" id="261" r:id="R5220a320802045e9"/>
    <p:sldId xmlns:r="http://schemas.openxmlformats.org/officeDocument/2006/relationships" id="262" r:id="R07ff25177592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533798d1d4c42" /><Relationship Type="http://schemas.openxmlformats.org/officeDocument/2006/relationships/slide" Target="/ppt/slides/slide1.xml" Id="Re07eb22e687d4c92" /><Relationship Type="http://schemas.openxmlformats.org/officeDocument/2006/relationships/slide" Target="/ppt/slides/slide2.xml" Id="R0c3a9d92eaa948ae" /><Relationship Type="http://schemas.openxmlformats.org/officeDocument/2006/relationships/slide" Target="/ppt/slides/slide3.xml" Id="Re25c408fbe57486a" /><Relationship Type="http://schemas.openxmlformats.org/officeDocument/2006/relationships/slide" Target="/ppt/slides/slide4.xml" Id="R09e2567853ae4fa9" /><Relationship Type="http://schemas.openxmlformats.org/officeDocument/2006/relationships/slide" Target="/ppt/slides/slide5.xml" Id="R7cfef0c1e81a4bfb" /><Relationship Type="http://schemas.openxmlformats.org/officeDocument/2006/relationships/slide" Target="/ppt/slides/slide6.xml" Id="R5220a320802045e9" /><Relationship Type="http://schemas.openxmlformats.org/officeDocument/2006/relationships/slide" Target="/ppt/slides/slide7.xml" Id="R07ff25177592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571371c8a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d9af38c4471e" /><Relationship Type="http://schemas.openxmlformats.org/officeDocument/2006/relationships/theme" Target="/ppt/slideMasters/theme/theme1.xml" Id="Reba06625c79c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7d9af38c4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3a460e64f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02d7719f7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fa0eb71a848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ca21abf1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7ad355b4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2cd8fe85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85839ebb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KAFFEBØNNA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KAFFEBØNNA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28 393 669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3 157 382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3 754 722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10 893 314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KAFFEBØNNA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63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post@kaffebonna.no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979 916 981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KAFFEBØNNA AS</a:t>
            </a:r>
          </a:p>
        </p:txBody>
      </p:sp>
    </p:spTree>
  </p:cSld>
  <p:clrMapOvr>
    <a:masterClrMapping xmlns:a="http://schemas.openxmlformats.org/drawingml/2006/main"/>
  </p:clrMapOvr>
</p:sld>
</file>