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06f31a00a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856bf339d241cf"/>
  </p:sldMasterIdLst>
  <p:sldIdLst>
    <p:sldId xmlns:r="http://schemas.openxmlformats.org/officeDocument/2006/relationships" id="256" r:id="R5ad5b5952815468c"/>
    <p:sldId xmlns:r="http://schemas.openxmlformats.org/officeDocument/2006/relationships" id="257" r:id="R3e6d60fbd2a04e97"/>
    <p:sldId xmlns:r="http://schemas.openxmlformats.org/officeDocument/2006/relationships" id="258" r:id="Raa8c00f297e845bd"/>
    <p:sldId xmlns:r="http://schemas.openxmlformats.org/officeDocument/2006/relationships" id="259" r:id="R6ab584bf63ab4d79"/>
    <p:sldId xmlns:r="http://schemas.openxmlformats.org/officeDocument/2006/relationships" id="260" r:id="Rbd0811cadfc14d94"/>
    <p:sldId xmlns:r="http://schemas.openxmlformats.org/officeDocument/2006/relationships" id="261" r:id="Rb67dc20119fd4aa0"/>
    <p:sldId xmlns:r="http://schemas.openxmlformats.org/officeDocument/2006/relationships" id="262" r:id="R4872d2af457c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56bf339d241cf" /><Relationship Type="http://schemas.openxmlformats.org/officeDocument/2006/relationships/slide" Target="/ppt/slides/slide1.xml" Id="R5ad5b5952815468c" /><Relationship Type="http://schemas.openxmlformats.org/officeDocument/2006/relationships/slide" Target="/ppt/slides/slide2.xml" Id="R3e6d60fbd2a04e97" /><Relationship Type="http://schemas.openxmlformats.org/officeDocument/2006/relationships/slide" Target="/ppt/slides/slide3.xml" Id="Raa8c00f297e845bd" /><Relationship Type="http://schemas.openxmlformats.org/officeDocument/2006/relationships/slide" Target="/ppt/slides/slide4.xml" Id="R6ab584bf63ab4d79" /><Relationship Type="http://schemas.openxmlformats.org/officeDocument/2006/relationships/slide" Target="/ppt/slides/slide5.xml" Id="Rbd0811cadfc14d94" /><Relationship Type="http://schemas.openxmlformats.org/officeDocument/2006/relationships/slide" Target="/ppt/slides/slide6.xml" Id="Rb67dc20119fd4aa0" /><Relationship Type="http://schemas.openxmlformats.org/officeDocument/2006/relationships/slide" Target="/ppt/slides/slide7.xml" Id="R4872d2af457c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dc541b8d24a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61b702c094bcd" /><Relationship Type="http://schemas.openxmlformats.org/officeDocument/2006/relationships/theme" Target="/ppt/slideMasters/theme/theme1.xml" Id="R1f9ff816af8f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161b702c094b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2c2138ee8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9a5e8fc45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8f86e7b4947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efe5db9d946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4de80c1e644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c4c9bbe2846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4d167718443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30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30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338 628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−805 299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954 193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 1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979 916 817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30 AS</a:t>
            </a:r>
          </a:p>
        </p:txBody>
      </p:sp>
    </p:spTree>
  </p:cSld>
  <p:clrMapOvr>
    <a:masterClrMapping xmlns:a="http://schemas.openxmlformats.org/drawingml/2006/main"/>
  </p:clrMapOvr>
</p:sld>
</file>