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c17e7c1d844b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507e12052b4133"/>
  </p:sldMasterIdLst>
  <p:sldIdLst>
    <p:sldId xmlns:r="http://schemas.openxmlformats.org/officeDocument/2006/relationships" id="256" r:id="Rece955a7a7754ad4"/>
    <p:sldId xmlns:r="http://schemas.openxmlformats.org/officeDocument/2006/relationships" id="257" r:id="R34805ba3be28427a"/>
    <p:sldId xmlns:r="http://schemas.openxmlformats.org/officeDocument/2006/relationships" id="258" r:id="Rbf3177a9150c45ae"/>
    <p:sldId xmlns:r="http://schemas.openxmlformats.org/officeDocument/2006/relationships" id="259" r:id="R3e023901c3304220"/>
    <p:sldId xmlns:r="http://schemas.openxmlformats.org/officeDocument/2006/relationships" id="260" r:id="R9f3b28a15019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07e12052b4133" /><Relationship Type="http://schemas.openxmlformats.org/officeDocument/2006/relationships/slide" Target="/ppt/slides/slide1.xml" Id="Rece955a7a7754ad4" /><Relationship Type="http://schemas.openxmlformats.org/officeDocument/2006/relationships/slide" Target="/ppt/slides/slide2.xml" Id="R34805ba3be28427a" /><Relationship Type="http://schemas.openxmlformats.org/officeDocument/2006/relationships/slide" Target="/ppt/slides/slide3.xml" Id="Rbf3177a9150c45ae" /><Relationship Type="http://schemas.openxmlformats.org/officeDocument/2006/relationships/slide" Target="/ppt/slides/slide4.xml" Id="R3e023901c3304220" /><Relationship Type="http://schemas.openxmlformats.org/officeDocument/2006/relationships/slide" Target="/ppt/slides/slide5.xml" Id="R9f3b28a15019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3598019bc49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eececcdbc429f" /><Relationship Type="http://schemas.openxmlformats.org/officeDocument/2006/relationships/theme" Target="/ppt/slideMasters/theme/theme1.xml" Id="Rfc19fd21dba144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eececcdbc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2e74627a543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df34c294c4d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5d6ffb86e41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4d13ec58b49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149f92e32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KIROPRAKTISK 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KIROPRAKTISK KLINIKK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979 916 345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