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4f615e8ac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fbd9c0ada4b97"/>
  </p:sldMasterIdLst>
  <p:sldIdLst>
    <p:sldId xmlns:r="http://schemas.openxmlformats.org/officeDocument/2006/relationships" id="256" r:id="R59f7a1fbbc19427b"/>
    <p:sldId xmlns:r="http://schemas.openxmlformats.org/officeDocument/2006/relationships" id="257" r:id="R06bf15b4ace84406"/>
    <p:sldId xmlns:r="http://schemas.openxmlformats.org/officeDocument/2006/relationships" id="258" r:id="Rcedf5749917842b1"/>
    <p:sldId xmlns:r="http://schemas.openxmlformats.org/officeDocument/2006/relationships" id="259" r:id="Rb959f190498c4280"/>
    <p:sldId xmlns:r="http://schemas.openxmlformats.org/officeDocument/2006/relationships" id="260" r:id="Rd71c182d26c2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fbd9c0ada4b97" /><Relationship Type="http://schemas.openxmlformats.org/officeDocument/2006/relationships/slide" Target="/ppt/slides/slide1.xml" Id="R59f7a1fbbc19427b" /><Relationship Type="http://schemas.openxmlformats.org/officeDocument/2006/relationships/slide" Target="/ppt/slides/slide2.xml" Id="R06bf15b4ace84406" /><Relationship Type="http://schemas.openxmlformats.org/officeDocument/2006/relationships/slide" Target="/ppt/slides/slide3.xml" Id="Rcedf5749917842b1" /><Relationship Type="http://schemas.openxmlformats.org/officeDocument/2006/relationships/slide" Target="/ppt/slides/slide4.xml" Id="Rb959f190498c4280" /><Relationship Type="http://schemas.openxmlformats.org/officeDocument/2006/relationships/slide" Target="/ppt/slides/slide5.xml" Id="Rd71c182d26c2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02b5da979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a0e489aa24578" /><Relationship Type="http://schemas.openxmlformats.org/officeDocument/2006/relationships/theme" Target="/ppt/slideMasters/theme/theme1.xml" Id="Rd2a767ffedc8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a0e489aa245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6c84bfb2e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b12e0cb07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e5cdea362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fb66cf028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0a0c3d7b2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STIFTSTADEN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STIFTSTADEN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STIFTSTADEN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STIFTSTADEN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STIFTSTADEN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STIFTSTADEN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979 916 264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STIFTSTADEN EIENDOM AS</a:t>
            </a:r>
          </a:p>
        </p:txBody>
      </p:sp>
    </p:spTree>
  </p:cSld>
  <p:clrMapOvr>
    <a:masterClrMapping xmlns:a="http://schemas.openxmlformats.org/drawingml/2006/main"/>
  </p:clrMapOvr>
</p:sld>
</file>