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dda8fbc8d214f1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3528637a8d94663"/>
  </p:sldMasterIdLst>
  <p:sldIdLst>
    <p:sldId xmlns:r="http://schemas.openxmlformats.org/officeDocument/2006/relationships" id="256" r:id="Rd1364d02ebd143ca"/>
    <p:sldId xmlns:r="http://schemas.openxmlformats.org/officeDocument/2006/relationships" id="257" r:id="Rde327b89a72f4f10"/>
    <p:sldId xmlns:r="http://schemas.openxmlformats.org/officeDocument/2006/relationships" id="258" r:id="R9cb54495edeb434d"/>
    <p:sldId xmlns:r="http://schemas.openxmlformats.org/officeDocument/2006/relationships" id="259" r:id="Re37839dfb6c54fc5"/>
    <p:sldId xmlns:r="http://schemas.openxmlformats.org/officeDocument/2006/relationships" id="260" r:id="Rd66d17c2bf5d4e9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3528637a8d94663" /><Relationship Type="http://schemas.openxmlformats.org/officeDocument/2006/relationships/slide" Target="/ppt/slides/slide1.xml" Id="Rd1364d02ebd143ca" /><Relationship Type="http://schemas.openxmlformats.org/officeDocument/2006/relationships/slide" Target="/ppt/slides/slide2.xml" Id="Rde327b89a72f4f10" /><Relationship Type="http://schemas.openxmlformats.org/officeDocument/2006/relationships/slide" Target="/ppt/slides/slide3.xml" Id="R9cb54495edeb434d" /><Relationship Type="http://schemas.openxmlformats.org/officeDocument/2006/relationships/slide" Target="/ppt/slides/slide4.xml" Id="Re37839dfb6c54fc5" /><Relationship Type="http://schemas.openxmlformats.org/officeDocument/2006/relationships/slide" Target="/ppt/slides/slide5.xml" Id="Rd66d17c2bf5d4e9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2a457543b9d4a3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674be9169b4162" /><Relationship Type="http://schemas.openxmlformats.org/officeDocument/2006/relationships/theme" Target="/ppt/slideMasters/theme/theme1.xml" Id="Reda2df28425e427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c674be9169b416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c2f51eb9ef416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00ac292546473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b5309646594b2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e32624b2ce4d9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a4c2a140e944f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 H GULLBERG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 H GULLBERG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 H GULLBERG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 H GULLBERG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 H GULLBERG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 H GULLBERG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979 914 415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 H GULLBERG AS</a:t>
            </a:r>
          </a:p>
        </p:txBody>
      </p:sp>
    </p:spTree>
  </p:cSld>
  <p:clrMapOvr>
    <a:masterClrMapping xmlns:a="http://schemas.openxmlformats.org/drawingml/2006/main"/>
  </p:clrMapOvr>
</p:sld>
</file>