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526e50675a4b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4d6e3f39e942aa"/>
  </p:sldMasterIdLst>
  <p:sldIdLst>
    <p:sldId xmlns:r="http://schemas.openxmlformats.org/officeDocument/2006/relationships" id="256" r:id="Rfc97929b55474549"/>
    <p:sldId xmlns:r="http://schemas.openxmlformats.org/officeDocument/2006/relationships" id="257" r:id="R33465d880fd74b88"/>
    <p:sldId xmlns:r="http://schemas.openxmlformats.org/officeDocument/2006/relationships" id="258" r:id="R7514042236d54098"/>
    <p:sldId xmlns:r="http://schemas.openxmlformats.org/officeDocument/2006/relationships" id="259" r:id="Rc0555f5bdcaa407d"/>
    <p:sldId xmlns:r="http://schemas.openxmlformats.org/officeDocument/2006/relationships" id="260" r:id="Re97d1fee9e5944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d6e3f39e942aa" /><Relationship Type="http://schemas.openxmlformats.org/officeDocument/2006/relationships/slide" Target="/ppt/slides/slide1.xml" Id="Rfc97929b55474549" /><Relationship Type="http://schemas.openxmlformats.org/officeDocument/2006/relationships/slide" Target="/ppt/slides/slide2.xml" Id="R33465d880fd74b88" /><Relationship Type="http://schemas.openxmlformats.org/officeDocument/2006/relationships/slide" Target="/ppt/slides/slide3.xml" Id="R7514042236d54098" /><Relationship Type="http://schemas.openxmlformats.org/officeDocument/2006/relationships/slide" Target="/ppt/slides/slide4.xml" Id="Rc0555f5bdcaa407d" /><Relationship Type="http://schemas.openxmlformats.org/officeDocument/2006/relationships/slide" Target="/ppt/slides/slide5.xml" Id="Re97d1fee9e5944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1fee634b94b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dcf982cfd4732" /><Relationship Type="http://schemas.openxmlformats.org/officeDocument/2006/relationships/theme" Target="/ppt/slideMasters/theme/theme1.xml" Id="Rba99a71507944f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bdcf982cfd47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ca43c0d1d44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d8d7eb42349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3fd9417e147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e2d5430a6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2f76c5ad14b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ASBO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979 913 117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ASBO EIENDOM AS</a:t>
            </a:r>
          </a:p>
        </p:txBody>
      </p:sp>
    </p:spTree>
  </p:cSld>
  <p:clrMapOvr>
    <a:masterClrMapping xmlns:a="http://schemas.openxmlformats.org/drawingml/2006/main"/>
  </p:clrMapOvr>
</p:sld>
</file>