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591ec6fdc043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d8e39873084d99"/>
  </p:sldMasterIdLst>
  <p:sldIdLst>
    <p:sldId xmlns:r="http://schemas.openxmlformats.org/officeDocument/2006/relationships" id="256" r:id="R11ed98a7578b4ddc"/>
    <p:sldId xmlns:r="http://schemas.openxmlformats.org/officeDocument/2006/relationships" id="257" r:id="R5d7e3d0a5ea1471b"/>
    <p:sldId xmlns:r="http://schemas.openxmlformats.org/officeDocument/2006/relationships" id="258" r:id="R8516d536d2ba409c"/>
    <p:sldId xmlns:r="http://schemas.openxmlformats.org/officeDocument/2006/relationships" id="259" r:id="R5245a38f0b594f61"/>
    <p:sldId xmlns:r="http://schemas.openxmlformats.org/officeDocument/2006/relationships" id="260" r:id="R4be92c2b6fa04c2d"/>
    <p:sldId xmlns:r="http://schemas.openxmlformats.org/officeDocument/2006/relationships" id="261" r:id="R875a7ce1fefa46ca"/>
    <p:sldId xmlns:r="http://schemas.openxmlformats.org/officeDocument/2006/relationships" id="262" r:id="Rd6fbf23ea36340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d8e39873084d99" /><Relationship Type="http://schemas.openxmlformats.org/officeDocument/2006/relationships/slide" Target="/ppt/slides/slide1.xml" Id="R11ed98a7578b4ddc" /><Relationship Type="http://schemas.openxmlformats.org/officeDocument/2006/relationships/slide" Target="/ppt/slides/slide2.xml" Id="R5d7e3d0a5ea1471b" /><Relationship Type="http://schemas.openxmlformats.org/officeDocument/2006/relationships/slide" Target="/ppt/slides/slide3.xml" Id="R8516d536d2ba409c" /><Relationship Type="http://schemas.openxmlformats.org/officeDocument/2006/relationships/slide" Target="/ppt/slides/slide4.xml" Id="R5245a38f0b594f61" /><Relationship Type="http://schemas.openxmlformats.org/officeDocument/2006/relationships/slide" Target="/ppt/slides/slide5.xml" Id="R4be92c2b6fa04c2d" /><Relationship Type="http://schemas.openxmlformats.org/officeDocument/2006/relationships/slide" Target="/ppt/slides/slide6.xml" Id="R875a7ce1fefa46ca" /><Relationship Type="http://schemas.openxmlformats.org/officeDocument/2006/relationships/slide" Target="/ppt/slides/slide7.xml" Id="Rd6fbf23ea36340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4b33981ada41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5cbf0c6544aba" /><Relationship Type="http://schemas.openxmlformats.org/officeDocument/2006/relationships/theme" Target="/ppt/slideMasters/theme/theme1.xml" Id="Rd197c41b4ad34d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c5cbf0c6544a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7667f972a41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70d6b97e34b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b490b02fa4e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b91b5b7884d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b4282f2f241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d1ce7fa1143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91a0b921745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FRIIS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FRIIS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FRIIS ARKITEKTER AS ble etablert [år] og holder til i Rødberg.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FRIIS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FRIIS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FRIIS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8 934 030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475 690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2 861 252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4 669 073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FRIIS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FRIIS NILS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FRIIS BIRGIT KOLLANDSRUD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HELGESTAD RUTH UNE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FRIIS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3630 Rødberg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74 15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nils@friisarkitekter.no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www.friisarkitekter.no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979 906 986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FRIIS ARKITEKTER AS</a:t>
            </a:r>
          </a:p>
        </p:txBody>
      </p:sp>
    </p:spTree>
  </p:cSld>
  <p:clrMapOvr>
    <a:masterClrMapping xmlns:a="http://schemas.openxmlformats.org/drawingml/2006/main"/>
  </p:clrMapOvr>
</p:sld>
</file>