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d0235e8c564c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99dad7b604bf6"/>
  </p:sldMasterIdLst>
  <p:sldIdLst>
    <p:sldId xmlns:r="http://schemas.openxmlformats.org/officeDocument/2006/relationships" id="256" r:id="R4165602731694b8b"/>
    <p:sldId xmlns:r="http://schemas.openxmlformats.org/officeDocument/2006/relationships" id="257" r:id="R56d53aad919045cd"/>
    <p:sldId xmlns:r="http://schemas.openxmlformats.org/officeDocument/2006/relationships" id="258" r:id="Ra45b899f18554238"/>
    <p:sldId xmlns:r="http://schemas.openxmlformats.org/officeDocument/2006/relationships" id="259" r:id="Rf13d79ed15214567"/>
    <p:sldId xmlns:r="http://schemas.openxmlformats.org/officeDocument/2006/relationships" id="260" r:id="R41184901d3384f7b"/>
    <p:sldId xmlns:r="http://schemas.openxmlformats.org/officeDocument/2006/relationships" id="261" r:id="R4b9f586f66094efb"/>
    <p:sldId xmlns:r="http://schemas.openxmlformats.org/officeDocument/2006/relationships" id="262" r:id="R74f4f900f13843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99dad7b604bf6" /><Relationship Type="http://schemas.openxmlformats.org/officeDocument/2006/relationships/slide" Target="/ppt/slides/slide1.xml" Id="R4165602731694b8b" /><Relationship Type="http://schemas.openxmlformats.org/officeDocument/2006/relationships/slide" Target="/ppt/slides/slide2.xml" Id="R56d53aad919045cd" /><Relationship Type="http://schemas.openxmlformats.org/officeDocument/2006/relationships/slide" Target="/ppt/slides/slide3.xml" Id="Ra45b899f18554238" /><Relationship Type="http://schemas.openxmlformats.org/officeDocument/2006/relationships/slide" Target="/ppt/slides/slide4.xml" Id="Rf13d79ed15214567" /><Relationship Type="http://schemas.openxmlformats.org/officeDocument/2006/relationships/slide" Target="/ppt/slides/slide5.xml" Id="R41184901d3384f7b" /><Relationship Type="http://schemas.openxmlformats.org/officeDocument/2006/relationships/slide" Target="/ppt/slides/slide6.xml" Id="R4b9f586f66094efb" /><Relationship Type="http://schemas.openxmlformats.org/officeDocument/2006/relationships/slide" Target="/ppt/slides/slide7.xml" Id="R74f4f900f13843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d26663aa14e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706959d724f8a" /><Relationship Type="http://schemas.openxmlformats.org/officeDocument/2006/relationships/theme" Target="/ppt/slideMasters/theme/theme1.xml" Id="Rd1d56a4f3cab42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a706959d724f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6b8efefcb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8454b3a494f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f2120792b42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7ff47a7a948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2bb6446dc46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831d87f1848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64a29a61c48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FRIIS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FRIIS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FRIIS ARKITEKTER AS ble etablert [år] og holder til i Rødberg.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FRIIS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FRIIS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FRIIS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8 934 030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475 690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2 861 252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4 669 073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FRIIS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FRIIS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KOLLANDSRUD FRIIS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UNE HELGESTAD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FRIIS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3630 Rødberg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15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nils@friisarkitekter.no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www.friisarkitekter.no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979 906 986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FRIIS ARKITEKTER AS</a:t>
            </a:r>
          </a:p>
        </p:txBody>
      </p:sp>
    </p:spTree>
  </p:cSld>
  <p:clrMapOvr>
    <a:masterClrMapping xmlns:a="http://schemas.openxmlformats.org/drawingml/2006/main"/>
  </p:clrMapOvr>
</p:sld>
</file>