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805b8bc5d64b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4b5d2558d49af"/>
  </p:sldMasterIdLst>
  <p:sldIdLst>
    <p:sldId xmlns:r="http://schemas.openxmlformats.org/officeDocument/2006/relationships" id="256" r:id="Rba1ea38e37bb4aa2"/>
    <p:sldId xmlns:r="http://schemas.openxmlformats.org/officeDocument/2006/relationships" id="257" r:id="R763c61e6dbcd440c"/>
    <p:sldId xmlns:r="http://schemas.openxmlformats.org/officeDocument/2006/relationships" id="258" r:id="R963312be8dd54928"/>
    <p:sldId xmlns:r="http://schemas.openxmlformats.org/officeDocument/2006/relationships" id="259" r:id="Rdbe49aee1cb54698"/>
    <p:sldId xmlns:r="http://schemas.openxmlformats.org/officeDocument/2006/relationships" id="260" r:id="R33d6e9f4993c47a6"/>
    <p:sldId xmlns:r="http://schemas.openxmlformats.org/officeDocument/2006/relationships" id="261" r:id="R0c31f87d5cb84bdd"/>
    <p:sldId xmlns:r="http://schemas.openxmlformats.org/officeDocument/2006/relationships" id="262" r:id="R603468fe5ee14f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4b5d2558d49af" /><Relationship Type="http://schemas.openxmlformats.org/officeDocument/2006/relationships/slide" Target="/ppt/slides/slide1.xml" Id="Rba1ea38e37bb4aa2" /><Relationship Type="http://schemas.openxmlformats.org/officeDocument/2006/relationships/slide" Target="/ppt/slides/slide2.xml" Id="R763c61e6dbcd440c" /><Relationship Type="http://schemas.openxmlformats.org/officeDocument/2006/relationships/slide" Target="/ppt/slides/slide3.xml" Id="R963312be8dd54928" /><Relationship Type="http://schemas.openxmlformats.org/officeDocument/2006/relationships/slide" Target="/ppt/slides/slide4.xml" Id="Rdbe49aee1cb54698" /><Relationship Type="http://schemas.openxmlformats.org/officeDocument/2006/relationships/slide" Target="/ppt/slides/slide5.xml" Id="R33d6e9f4993c47a6" /><Relationship Type="http://schemas.openxmlformats.org/officeDocument/2006/relationships/slide" Target="/ppt/slides/slide6.xml" Id="R0c31f87d5cb84bdd" /><Relationship Type="http://schemas.openxmlformats.org/officeDocument/2006/relationships/slide" Target="/ppt/slides/slide7.xml" Id="R603468fe5ee14f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3a4add2cb4c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864cc383a4109" /><Relationship Type="http://schemas.openxmlformats.org/officeDocument/2006/relationships/theme" Target="/ppt/slideMasters/theme/theme1.xml" Id="R2c352d614eab49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7864cc383a41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c798cc42f44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c267797164c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c2217a4f24d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529ef262843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61beb5e7a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2cf9eb3d948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17b98b03545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BRADBENKEN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BRADBENKEN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BRADBENKEN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BRADBENKEN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BRADBENKEN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−527 994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−614 285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−1 767 898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BRADBENKEN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BRADBENKEN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979 906 846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BRADBENKEN 1 AS</a:t>
            </a:r>
          </a:p>
        </p:txBody>
      </p:sp>
    </p:spTree>
  </p:cSld>
  <p:clrMapOvr>
    <a:masterClrMapping xmlns:a="http://schemas.openxmlformats.org/drawingml/2006/main"/>
  </p:clrMapOvr>
</p:sld>
</file>