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b15e0cb6e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77dca59014b44"/>
  </p:sldMasterIdLst>
  <p:sldIdLst>
    <p:sldId xmlns:r="http://schemas.openxmlformats.org/officeDocument/2006/relationships" id="256" r:id="R8eae971f99c64cef"/>
    <p:sldId xmlns:r="http://schemas.openxmlformats.org/officeDocument/2006/relationships" id="257" r:id="Rdea9b16f27be4d3b"/>
    <p:sldId xmlns:r="http://schemas.openxmlformats.org/officeDocument/2006/relationships" id="258" r:id="R9832f98f95e64cce"/>
    <p:sldId xmlns:r="http://schemas.openxmlformats.org/officeDocument/2006/relationships" id="259" r:id="Rd6e4c8643be644f9"/>
    <p:sldId xmlns:r="http://schemas.openxmlformats.org/officeDocument/2006/relationships" id="260" r:id="R8f2438545b214c60"/>
    <p:sldId xmlns:r="http://schemas.openxmlformats.org/officeDocument/2006/relationships" id="261" r:id="Rf73cba0822544dab"/>
    <p:sldId xmlns:r="http://schemas.openxmlformats.org/officeDocument/2006/relationships" id="262" r:id="R2a3978fedeb0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77dca59014b44" /><Relationship Type="http://schemas.openxmlformats.org/officeDocument/2006/relationships/slide" Target="/ppt/slides/slide1.xml" Id="R8eae971f99c64cef" /><Relationship Type="http://schemas.openxmlformats.org/officeDocument/2006/relationships/slide" Target="/ppt/slides/slide2.xml" Id="Rdea9b16f27be4d3b" /><Relationship Type="http://schemas.openxmlformats.org/officeDocument/2006/relationships/slide" Target="/ppt/slides/slide3.xml" Id="R9832f98f95e64cce" /><Relationship Type="http://schemas.openxmlformats.org/officeDocument/2006/relationships/slide" Target="/ppt/slides/slide4.xml" Id="Rd6e4c8643be644f9" /><Relationship Type="http://schemas.openxmlformats.org/officeDocument/2006/relationships/slide" Target="/ppt/slides/slide5.xml" Id="R8f2438545b214c60" /><Relationship Type="http://schemas.openxmlformats.org/officeDocument/2006/relationships/slide" Target="/ppt/slides/slide6.xml" Id="Rf73cba0822544dab" /><Relationship Type="http://schemas.openxmlformats.org/officeDocument/2006/relationships/slide" Target="/ppt/slides/slide7.xml" Id="R2a3978fedeb0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e22707c52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e14e54bb34239" /><Relationship Type="http://schemas.openxmlformats.org/officeDocument/2006/relationships/theme" Target="/ppt/slideMasters/theme/theme1.xml" Id="R2583f457f0594e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e14e54bb3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008244e1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20db3773b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f6f0c4706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510fd45d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5c8ff0c4242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da2e61be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226b4b51842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TORE HOVLAND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TORE HOVLAND AS ble etablert [år] og holder til i Kaupanger.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5 518 500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5 221 445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TORE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VEGARD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HJELJORD JANNE HOVLAND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ALLAN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NESET OVE ATLE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Vangestadvegen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6854 Kaupanger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67 84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vegard@torehovlandas.no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979 904 347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