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cf1ee1f1944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1ea45987e469b"/>
  </p:sldMasterIdLst>
  <p:sldIdLst>
    <p:sldId xmlns:r="http://schemas.openxmlformats.org/officeDocument/2006/relationships" id="256" r:id="R28ce8b5eddb04ea3"/>
    <p:sldId xmlns:r="http://schemas.openxmlformats.org/officeDocument/2006/relationships" id="257" r:id="Rb88000ea9e54460f"/>
    <p:sldId xmlns:r="http://schemas.openxmlformats.org/officeDocument/2006/relationships" id="258" r:id="R5de6b5f25d6f4db5"/>
    <p:sldId xmlns:r="http://schemas.openxmlformats.org/officeDocument/2006/relationships" id="259" r:id="Reb6bdc028a80456e"/>
    <p:sldId xmlns:r="http://schemas.openxmlformats.org/officeDocument/2006/relationships" id="260" r:id="R65142df25d374010"/>
    <p:sldId xmlns:r="http://schemas.openxmlformats.org/officeDocument/2006/relationships" id="261" r:id="R21b2bd92b2e240f7"/>
    <p:sldId xmlns:r="http://schemas.openxmlformats.org/officeDocument/2006/relationships" id="262" r:id="R73a1609d1b8f40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1ea45987e469b" /><Relationship Type="http://schemas.openxmlformats.org/officeDocument/2006/relationships/slide" Target="/ppt/slides/slide1.xml" Id="R28ce8b5eddb04ea3" /><Relationship Type="http://schemas.openxmlformats.org/officeDocument/2006/relationships/slide" Target="/ppt/slides/slide2.xml" Id="Rb88000ea9e54460f" /><Relationship Type="http://schemas.openxmlformats.org/officeDocument/2006/relationships/slide" Target="/ppt/slides/slide3.xml" Id="R5de6b5f25d6f4db5" /><Relationship Type="http://schemas.openxmlformats.org/officeDocument/2006/relationships/slide" Target="/ppt/slides/slide4.xml" Id="Reb6bdc028a80456e" /><Relationship Type="http://schemas.openxmlformats.org/officeDocument/2006/relationships/slide" Target="/ppt/slides/slide5.xml" Id="R65142df25d374010" /><Relationship Type="http://schemas.openxmlformats.org/officeDocument/2006/relationships/slide" Target="/ppt/slides/slide6.xml" Id="R21b2bd92b2e240f7" /><Relationship Type="http://schemas.openxmlformats.org/officeDocument/2006/relationships/slide" Target="/ppt/slides/slide7.xml" Id="R73a1609d1b8f40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41d8a141e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bdfdb40164e51" /><Relationship Type="http://schemas.openxmlformats.org/officeDocument/2006/relationships/theme" Target="/ppt/slideMasters/theme/theme1.xml" Id="Rc088da5ae64543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bdfdb4016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f589e5bcc4a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fd5013b2d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bea190d294c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e2ce0ce5d40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f2df35d694e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b1e4b33c445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89c77f11a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BYGGMEISTER TORE HOVLAND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TORE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BYGGMEISTER TORE HOVLAND AS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TORE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TORE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TORE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5 518 500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−1 026 672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4 066 001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5 221 445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TORE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HOVLAND  –  61,0 %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HOVLAND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ALLAN HOVLAND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HOVLAND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ATLE NESET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TORE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Vangestadvegen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67 84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vegard@torehovlandas.no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979 904 347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TORE HOVLAND AS</a:t>
            </a:r>
          </a:p>
        </p:txBody>
      </p:sp>
    </p:spTree>
  </p:cSld>
  <p:clrMapOvr>
    <a:masterClrMapping xmlns:a="http://schemas.openxmlformats.org/drawingml/2006/main"/>
  </p:clrMapOvr>
</p:sld>
</file>