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df4450c1b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c11145dee14153"/>
  </p:sldMasterIdLst>
  <p:sldIdLst>
    <p:sldId xmlns:r="http://schemas.openxmlformats.org/officeDocument/2006/relationships" id="256" r:id="R593b64fc03584a59"/>
    <p:sldId xmlns:r="http://schemas.openxmlformats.org/officeDocument/2006/relationships" id="257" r:id="R86f10ac841c04e5c"/>
    <p:sldId xmlns:r="http://schemas.openxmlformats.org/officeDocument/2006/relationships" id="258" r:id="R4d03b271a4c24e6e"/>
    <p:sldId xmlns:r="http://schemas.openxmlformats.org/officeDocument/2006/relationships" id="259" r:id="R3ee19f5f04ab4873"/>
    <p:sldId xmlns:r="http://schemas.openxmlformats.org/officeDocument/2006/relationships" id="260" r:id="Rf65b2df2e246490e"/>
    <p:sldId xmlns:r="http://schemas.openxmlformats.org/officeDocument/2006/relationships" id="261" r:id="R0c46f25d0615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11145dee14153" /><Relationship Type="http://schemas.openxmlformats.org/officeDocument/2006/relationships/slide" Target="/ppt/slides/slide1.xml" Id="R593b64fc03584a59" /><Relationship Type="http://schemas.openxmlformats.org/officeDocument/2006/relationships/slide" Target="/ppt/slides/slide2.xml" Id="R86f10ac841c04e5c" /><Relationship Type="http://schemas.openxmlformats.org/officeDocument/2006/relationships/slide" Target="/ppt/slides/slide3.xml" Id="R4d03b271a4c24e6e" /><Relationship Type="http://schemas.openxmlformats.org/officeDocument/2006/relationships/slide" Target="/ppt/slides/slide4.xml" Id="R3ee19f5f04ab4873" /><Relationship Type="http://schemas.openxmlformats.org/officeDocument/2006/relationships/slide" Target="/ppt/slides/slide5.xml" Id="Rf65b2df2e246490e" /><Relationship Type="http://schemas.openxmlformats.org/officeDocument/2006/relationships/slide" Target="/ppt/slides/slide6.xml" Id="R0c46f25d0615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8fdc85914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b366e2e0e466b" /><Relationship Type="http://schemas.openxmlformats.org/officeDocument/2006/relationships/theme" Target="/ppt/slideMasters/theme/theme1.xml" Id="Rcca3bdf9cf22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b366e2e0e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0d43b0890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602f1c57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d5406401c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ba5e73eb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bc02610ec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ac26ca9af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STORELVA KRAFTVERK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STORELVA KRAFTVERK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765 403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692 724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3 820 006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979 903 774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STORELVA KRAFTVERK AS</a:t>
            </a:r>
          </a:p>
        </p:txBody>
      </p:sp>
    </p:spTree>
  </p:cSld>
  <p:clrMapOvr>
    <a:masterClrMapping xmlns:a="http://schemas.openxmlformats.org/drawingml/2006/main"/>
  </p:clrMapOvr>
</p:sld>
</file>