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30ffa3b52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65a64e4e5437a"/>
  </p:sldMasterIdLst>
  <p:sldIdLst>
    <p:sldId xmlns:r="http://schemas.openxmlformats.org/officeDocument/2006/relationships" id="256" r:id="R9cc4f421c5584278"/>
    <p:sldId xmlns:r="http://schemas.openxmlformats.org/officeDocument/2006/relationships" id="257" r:id="R3b5e8802964348e8"/>
    <p:sldId xmlns:r="http://schemas.openxmlformats.org/officeDocument/2006/relationships" id="258" r:id="R6b719664c8b546c9"/>
    <p:sldId xmlns:r="http://schemas.openxmlformats.org/officeDocument/2006/relationships" id="259" r:id="R651e5830eccf45f3"/>
    <p:sldId xmlns:r="http://schemas.openxmlformats.org/officeDocument/2006/relationships" id="260" r:id="R99926c0de07d42ff"/>
    <p:sldId xmlns:r="http://schemas.openxmlformats.org/officeDocument/2006/relationships" id="261" r:id="R94edcd7bd25a4f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65a64e4e5437a" /><Relationship Type="http://schemas.openxmlformats.org/officeDocument/2006/relationships/slide" Target="/ppt/slides/slide1.xml" Id="R9cc4f421c5584278" /><Relationship Type="http://schemas.openxmlformats.org/officeDocument/2006/relationships/slide" Target="/ppt/slides/slide2.xml" Id="R3b5e8802964348e8" /><Relationship Type="http://schemas.openxmlformats.org/officeDocument/2006/relationships/slide" Target="/ppt/slides/slide3.xml" Id="R6b719664c8b546c9" /><Relationship Type="http://schemas.openxmlformats.org/officeDocument/2006/relationships/slide" Target="/ppt/slides/slide4.xml" Id="R651e5830eccf45f3" /><Relationship Type="http://schemas.openxmlformats.org/officeDocument/2006/relationships/slide" Target="/ppt/slides/slide5.xml" Id="R99926c0de07d42ff" /><Relationship Type="http://schemas.openxmlformats.org/officeDocument/2006/relationships/slide" Target="/ppt/slides/slide6.xml" Id="R94edcd7bd25a4f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2364a8b424d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a34fea7a543df" /><Relationship Type="http://schemas.openxmlformats.org/officeDocument/2006/relationships/theme" Target="/ppt/slideMasters/theme/theme1.xml" Id="R9da0eed5815d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a34fea7a5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1078508fa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1debd2226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5d522c74d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a75435282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01f513d8f4b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82d1118eb4f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SOFTWARE SCENARIO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SOFTWARE SCENARIO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SOFTWARE SCENARIO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SOFTWARE SCENARIO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SOFTWARE SCENARIO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SOFTWARE SCENARIO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SOFTWARE SCENARIO AS  –  63,5 %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MONTEL AS  –  36,5 %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SOFTWARE SCENARIO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979 903 685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SOFTWARE SCENARIO AS</a:t>
            </a:r>
          </a:p>
        </p:txBody>
      </p:sp>
    </p:spTree>
  </p:cSld>
  <p:clrMapOvr>
    <a:masterClrMapping xmlns:a="http://schemas.openxmlformats.org/drawingml/2006/main"/>
  </p:clrMapOvr>
</p:sld>
</file>