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15f2c453d444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8781867e364f27"/>
  </p:sldMasterIdLst>
  <p:sldIdLst>
    <p:sldId xmlns:r="http://schemas.openxmlformats.org/officeDocument/2006/relationships" id="256" r:id="R6f281e0721e24b2d"/>
    <p:sldId xmlns:r="http://schemas.openxmlformats.org/officeDocument/2006/relationships" id="257" r:id="R489a70c7ede54df1"/>
    <p:sldId xmlns:r="http://schemas.openxmlformats.org/officeDocument/2006/relationships" id="258" r:id="R911b6b0555404e65"/>
    <p:sldId xmlns:r="http://schemas.openxmlformats.org/officeDocument/2006/relationships" id="259" r:id="Rc7443512fb8d4477"/>
    <p:sldId xmlns:r="http://schemas.openxmlformats.org/officeDocument/2006/relationships" id="260" r:id="Rbf1c391114474f14"/>
    <p:sldId xmlns:r="http://schemas.openxmlformats.org/officeDocument/2006/relationships" id="261" r:id="Rf5875f8814244d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781867e364f27" /><Relationship Type="http://schemas.openxmlformats.org/officeDocument/2006/relationships/slide" Target="/ppt/slides/slide1.xml" Id="R6f281e0721e24b2d" /><Relationship Type="http://schemas.openxmlformats.org/officeDocument/2006/relationships/slide" Target="/ppt/slides/slide2.xml" Id="R489a70c7ede54df1" /><Relationship Type="http://schemas.openxmlformats.org/officeDocument/2006/relationships/slide" Target="/ppt/slides/slide3.xml" Id="R911b6b0555404e65" /><Relationship Type="http://schemas.openxmlformats.org/officeDocument/2006/relationships/slide" Target="/ppt/slides/slide4.xml" Id="Rc7443512fb8d4477" /><Relationship Type="http://schemas.openxmlformats.org/officeDocument/2006/relationships/slide" Target="/ppt/slides/slide5.xml" Id="Rbf1c391114474f14" /><Relationship Type="http://schemas.openxmlformats.org/officeDocument/2006/relationships/slide" Target="/ppt/slides/slide6.xml" Id="Rf5875f8814244d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3c378072c40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df1cfb817446c" /><Relationship Type="http://schemas.openxmlformats.org/officeDocument/2006/relationships/theme" Target="/ppt/slideMasters/theme/theme1.xml" Id="R9c8e8d77e03144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3df1cfb81744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346af9761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3e99b9384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4754545c64f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50a5e8a4a4d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9ad767e3b41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c496fd3c54b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ULSTEINVIK TEKSTIL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ULSTEINVIK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ULSTEINVIK TEKSTIL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ULSTEINVIK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ULSTEINVIK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ULSTEINVIK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14 884 180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1 581 338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12 856 114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16 163 102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ULSTEINVIK TEKSTIL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979 902 476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ULSTEINVIK TEKSTIL AS</a:t>
            </a:r>
          </a:p>
        </p:txBody>
      </p:sp>
    </p:spTree>
  </p:cSld>
  <p:clrMapOvr>
    <a:masterClrMapping xmlns:a="http://schemas.openxmlformats.org/drawingml/2006/main"/>
  </p:clrMapOvr>
</p:sld>
</file>