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4f09aa2b9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dca4ade7c4955"/>
  </p:sldMasterIdLst>
  <p:sldIdLst>
    <p:sldId xmlns:r="http://schemas.openxmlformats.org/officeDocument/2006/relationships" id="256" r:id="R536d968b6e1b486b"/>
    <p:sldId xmlns:r="http://schemas.openxmlformats.org/officeDocument/2006/relationships" id="257" r:id="R0469758c8f6b48d2"/>
    <p:sldId xmlns:r="http://schemas.openxmlformats.org/officeDocument/2006/relationships" id="258" r:id="Re954c8b3113048b3"/>
    <p:sldId xmlns:r="http://schemas.openxmlformats.org/officeDocument/2006/relationships" id="259" r:id="R04e51902698c469f"/>
    <p:sldId xmlns:r="http://schemas.openxmlformats.org/officeDocument/2006/relationships" id="260" r:id="R91a216c71abd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dca4ade7c4955" /><Relationship Type="http://schemas.openxmlformats.org/officeDocument/2006/relationships/slide" Target="/ppt/slides/slide1.xml" Id="R536d968b6e1b486b" /><Relationship Type="http://schemas.openxmlformats.org/officeDocument/2006/relationships/slide" Target="/ppt/slides/slide2.xml" Id="R0469758c8f6b48d2" /><Relationship Type="http://schemas.openxmlformats.org/officeDocument/2006/relationships/slide" Target="/ppt/slides/slide3.xml" Id="Re954c8b3113048b3" /><Relationship Type="http://schemas.openxmlformats.org/officeDocument/2006/relationships/slide" Target="/ppt/slides/slide4.xml" Id="R04e51902698c469f" /><Relationship Type="http://schemas.openxmlformats.org/officeDocument/2006/relationships/slide" Target="/ppt/slides/slide5.xml" Id="R91a216c71abd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d17c2270940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1ffa61e64050" /><Relationship Type="http://schemas.openxmlformats.org/officeDocument/2006/relationships/theme" Target="/ppt/slideMasters/theme/theme1.xml" Id="Rc45effe0326a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e1ffa61e6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7878a1cb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59cd0ee8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8f99829e3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3c113e62c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5a8a20ce6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SOFTEC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979 895 178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SOFTEC AS</a:t>
            </a:r>
          </a:p>
        </p:txBody>
      </p:sp>
    </p:spTree>
  </p:cSld>
  <p:clrMapOvr>
    <a:masterClrMapping xmlns:a="http://schemas.openxmlformats.org/drawingml/2006/main"/>
  </p:clrMapOvr>
</p:sld>
</file>