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0bf0b136f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3a58c047f4242"/>
  </p:sldMasterIdLst>
  <p:sldIdLst>
    <p:sldId xmlns:r="http://schemas.openxmlformats.org/officeDocument/2006/relationships" id="256" r:id="R25bfc33e0021444b"/>
    <p:sldId xmlns:r="http://schemas.openxmlformats.org/officeDocument/2006/relationships" id="257" r:id="R5c3e5f9e5a6b4a22"/>
    <p:sldId xmlns:r="http://schemas.openxmlformats.org/officeDocument/2006/relationships" id="258" r:id="R8bcebf9cc9754e0b"/>
    <p:sldId xmlns:r="http://schemas.openxmlformats.org/officeDocument/2006/relationships" id="259" r:id="Rad4aadca7e764533"/>
    <p:sldId xmlns:r="http://schemas.openxmlformats.org/officeDocument/2006/relationships" id="260" r:id="Rba8a779e00e4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3a58c047f4242" /><Relationship Type="http://schemas.openxmlformats.org/officeDocument/2006/relationships/slide" Target="/ppt/slides/slide1.xml" Id="R25bfc33e0021444b" /><Relationship Type="http://schemas.openxmlformats.org/officeDocument/2006/relationships/slide" Target="/ppt/slides/slide2.xml" Id="R5c3e5f9e5a6b4a22" /><Relationship Type="http://schemas.openxmlformats.org/officeDocument/2006/relationships/slide" Target="/ppt/slides/slide3.xml" Id="R8bcebf9cc9754e0b" /><Relationship Type="http://schemas.openxmlformats.org/officeDocument/2006/relationships/slide" Target="/ppt/slides/slide4.xml" Id="Rad4aadca7e764533" /><Relationship Type="http://schemas.openxmlformats.org/officeDocument/2006/relationships/slide" Target="/ppt/slides/slide5.xml" Id="Rba8a779e00e4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e72a5b5744e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dd45b4c654525" /><Relationship Type="http://schemas.openxmlformats.org/officeDocument/2006/relationships/theme" Target="/ppt/slideMasters/theme/theme1.xml" Id="R35ac863d6839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dd45b4c65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745f6185046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83cfaa543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989f266a8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c5da25e35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a33e604a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SELFJORDBUEN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SELFJORDBUEN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SELFJORDBUEN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SELFJORDBUEN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SELFJORDBUEN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SELFJORDBUEN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979 895 119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SELFJORDBUEN AS</a:t>
            </a:r>
          </a:p>
        </p:txBody>
      </p:sp>
    </p:spTree>
  </p:cSld>
  <p:clrMapOvr>
    <a:masterClrMapping xmlns:a="http://schemas.openxmlformats.org/drawingml/2006/main"/>
  </p:clrMapOvr>
</p:sld>
</file>