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2ae6fab0d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3813511a574c9f"/>
  </p:sldMasterIdLst>
  <p:sldIdLst>
    <p:sldId xmlns:r="http://schemas.openxmlformats.org/officeDocument/2006/relationships" id="256" r:id="Ra82324e4cf6843ed"/>
    <p:sldId xmlns:r="http://schemas.openxmlformats.org/officeDocument/2006/relationships" id="257" r:id="R88c932ed05e84559"/>
    <p:sldId xmlns:r="http://schemas.openxmlformats.org/officeDocument/2006/relationships" id="258" r:id="R268dcc372ada4dea"/>
    <p:sldId xmlns:r="http://schemas.openxmlformats.org/officeDocument/2006/relationships" id="259" r:id="R50ab79a8fcc14662"/>
    <p:sldId xmlns:r="http://schemas.openxmlformats.org/officeDocument/2006/relationships" id="260" r:id="R700bc64f531f4e93"/>
    <p:sldId xmlns:r="http://schemas.openxmlformats.org/officeDocument/2006/relationships" id="261" r:id="R574fe765d6d24612"/>
    <p:sldId xmlns:r="http://schemas.openxmlformats.org/officeDocument/2006/relationships" id="262" r:id="Rc3d5d086a27f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813511a574c9f" /><Relationship Type="http://schemas.openxmlformats.org/officeDocument/2006/relationships/slide" Target="/ppt/slides/slide1.xml" Id="Ra82324e4cf6843ed" /><Relationship Type="http://schemas.openxmlformats.org/officeDocument/2006/relationships/slide" Target="/ppt/slides/slide2.xml" Id="R88c932ed05e84559" /><Relationship Type="http://schemas.openxmlformats.org/officeDocument/2006/relationships/slide" Target="/ppt/slides/slide3.xml" Id="R268dcc372ada4dea" /><Relationship Type="http://schemas.openxmlformats.org/officeDocument/2006/relationships/slide" Target="/ppt/slides/slide4.xml" Id="R50ab79a8fcc14662" /><Relationship Type="http://schemas.openxmlformats.org/officeDocument/2006/relationships/slide" Target="/ppt/slides/slide5.xml" Id="R700bc64f531f4e93" /><Relationship Type="http://schemas.openxmlformats.org/officeDocument/2006/relationships/slide" Target="/ppt/slides/slide6.xml" Id="R574fe765d6d24612" /><Relationship Type="http://schemas.openxmlformats.org/officeDocument/2006/relationships/slide" Target="/ppt/slides/slide7.xml" Id="Rc3d5d086a27f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7c133b6be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73d9b0ff542ad" /><Relationship Type="http://schemas.openxmlformats.org/officeDocument/2006/relationships/theme" Target="/ppt/slideMasters/theme/theme1.xml" Id="R1bdabf90675d44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e73d9b0ff5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fef15097641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237710eb24b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d7ce9d04e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e4554ba7848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000a1b2fe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4f02d6bc449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c6c302df747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LERVAAG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LERVAAG CONSULTING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3 643 539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2 660 416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4 250 469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6 321 062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LERVÅG ANDERS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Leirvågdalen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anderslervag@gmail.com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979 890 451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