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18d354f5d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1cea76a094009"/>
  </p:sldMasterIdLst>
  <p:sldIdLst>
    <p:sldId xmlns:r="http://schemas.openxmlformats.org/officeDocument/2006/relationships" id="256" r:id="R7f543906c0104a5c"/>
    <p:sldId xmlns:r="http://schemas.openxmlformats.org/officeDocument/2006/relationships" id="257" r:id="R2c56a1f5065e466d"/>
    <p:sldId xmlns:r="http://schemas.openxmlformats.org/officeDocument/2006/relationships" id="258" r:id="R05757cf87fc2492e"/>
    <p:sldId xmlns:r="http://schemas.openxmlformats.org/officeDocument/2006/relationships" id="259" r:id="Rce7389afd15548d7"/>
    <p:sldId xmlns:r="http://schemas.openxmlformats.org/officeDocument/2006/relationships" id="260" r:id="Rcfb96ee3a6ba41d5"/>
    <p:sldId xmlns:r="http://schemas.openxmlformats.org/officeDocument/2006/relationships" id="261" r:id="Rcf380555b1d94e66"/>
    <p:sldId xmlns:r="http://schemas.openxmlformats.org/officeDocument/2006/relationships" id="262" r:id="Rfa2bf871a409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1cea76a094009" /><Relationship Type="http://schemas.openxmlformats.org/officeDocument/2006/relationships/slide" Target="/ppt/slides/slide1.xml" Id="R7f543906c0104a5c" /><Relationship Type="http://schemas.openxmlformats.org/officeDocument/2006/relationships/slide" Target="/ppt/slides/slide2.xml" Id="R2c56a1f5065e466d" /><Relationship Type="http://schemas.openxmlformats.org/officeDocument/2006/relationships/slide" Target="/ppt/slides/slide3.xml" Id="R05757cf87fc2492e" /><Relationship Type="http://schemas.openxmlformats.org/officeDocument/2006/relationships/slide" Target="/ppt/slides/slide4.xml" Id="Rce7389afd15548d7" /><Relationship Type="http://schemas.openxmlformats.org/officeDocument/2006/relationships/slide" Target="/ppt/slides/slide5.xml" Id="Rcfb96ee3a6ba41d5" /><Relationship Type="http://schemas.openxmlformats.org/officeDocument/2006/relationships/slide" Target="/ppt/slides/slide6.xml" Id="Rcf380555b1d94e66" /><Relationship Type="http://schemas.openxmlformats.org/officeDocument/2006/relationships/slide" Target="/ppt/slides/slide7.xml" Id="Rfa2bf871a409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ffdfb64ca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9b1bd7824d73" /><Relationship Type="http://schemas.openxmlformats.org/officeDocument/2006/relationships/theme" Target="/ppt/slideMasters/theme/theme1.xml" Id="Re86a840ea555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09b1bd7824d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ae14072da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c7eea33c4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f51753045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906de0eac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3c0a61d214f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19fccb5c4c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7239a542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ELDA FOODS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ELDA FOODS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3 222 358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5 853 441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HELGE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THORBJØRN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Gjesdalveien 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post@gjestalveienconditori.no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979 889 402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