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94ef74c534a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5efe98c0c4dea"/>
  </p:sldMasterIdLst>
  <p:sldIdLst>
    <p:sldId xmlns:r="http://schemas.openxmlformats.org/officeDocument/2006/relationships" id="256" r:id="R6a0fb1c4558b486c"/>
    <p:sldId xmlns:r="http://schemas.openxmlformats.org/officeDocument/2006/relationships" id="257" r:id="Rb1ced5f93dc74c4c"/>
    <p:sldId xmlns:r="http://schemas.openxmlformats.org/officeDocument/2006/relationships" id="258" r:id="R4d6b7c285fb847fc"/>
    <p:sldId xmlns:r="http://schemas.openxmlformats.org/officeDocument/2006/relationships" id="259" r:id="Rfaf5d4b517cb4172"/>
    <p:sldId xmlns:r="http://schemas.openxmlformats.org/officeDocument/2006/relationships" id="260" r:id="R6843b1b1c4474b3a"/>
    <p:sldId xmlns:r="http://schemas.openxmlformats.org/officeDocument/2006/relationships" id="261" r:id="R0fd6b360fad14c82"/>
    <p:sldId xmlns:r="http://schemas.openxmlformats.org/officeDocument/2006/relationships" id="262" r:id="Red1835e9c19b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5efe98c0c4dea" /><Relationship Type="http://schemas.openxmlformats.org/officeDocument/2006/relationships/slide" Target="/ppt/slides/slide1.xml" Id="R6a0fb1c4558b486c" /><Relationship Type="http://schemas.openxmlformats.org/officeDocument/2006/relationships/slide" Target="/ppt/slides/slide2.xml" Id="Rb1ced5f93dc74c4c" /><Relationship Type="http://schemas.openxmlformats.org/officeDocument/2006/relationships/slide" Target="/ppt/slides/slide3.xml" Id="R4d6b7c285fb847fc" /><Relationship Type="http://schemas.openxmlformats.org/officeDocument/2006/relationships/slide" Target="/ppt/slides/slide4.xml" Id="Rfaf5d4b517cb4172" /><Relationship Type="http://schemas.openxmlformats.org/officeDocument/2006/relationships/slide" Target="/ppt/slides/slide5.xml" Id="R6843b1b1c4474b3a" /><Relationship Type="http://schemas.openxmlformats.org/officeDocument/2006/relationships/slide" Target="/ppt/slides/slide6.xml" Id="R0fd6b360fad14c82" /><Relationship Type="http://schemas.openxmlformats.org/officeDocument/2006/relationships/slide" Target="/ppt/slides/slide7.xml" Id="Red1835e9c19b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0777db169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9c6ebad4f444d" /><Relationship Type="http://schemas.openxmlformats.org/officeDocument/2006/relationships/theme" Target="/ppt/slideMasters/theme/theme1.xml" Id="R279a51c5ab3b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9c6ebad4f44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6569e5b949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5d281f07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2f978d161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38a6eeab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e2e2ffd6c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34e232856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e265100d4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ARKKON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673 755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811 490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HANS JOHAN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VOLKOVA EKATERINA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Strandpromenaden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hans@arkkon.no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www.arkkon.no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979 879 865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ARKKON AS</a:t>
            </a:r>
          </a:p>
        </p:txBody>
      </p:sp>
    </p:spTree>
  </p:cSld>
  <p:clrMapOvr>
    <a:masterClrMapping xmlns:a="http://schemas.openxmlformats.org/drawingml/2006/main"/>
  </p:clrMapOvr>
</p:sld>
</file>