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9d9cdff19646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09f5b61d854dd1"/>
  </p:sldMasterIdLst>
  <p:sldIdLst>
    <p:sldId xmlns:r="http://schemas.openxmlformats.org/officeDocument/2006/relationships" id="256" r:id="R60638c9e17f846f4"/>
    <p:sldId xmlns:r="http://schemas.openxmlformats.org/officeDocument/2006/relationships" id="257" r:id="R73ad938d3d254ba2"/>
    <p:sldId xmlns:r="http://schemas.openxmlformats.org/officeDocument/2006/relationships" id="258" r:id="R1bd04b06a33e4588"/>
    <p:sldId xmlns:r="http://schemas.openxmlformats.org/officeDocument/2006/relationships" id="259" r:id="R93c0ae89fa174ec5"/>
    <p:sldId xmlns:r="http://schemas.openxmlformats.org/officeDocument/2006/relationships" id="260" r:id="R2115aedda2ea4f1b"/>
    <p:sldId xmlns:r="http://schemas.openxmlformats.org/officeDocument/2006/relationships" id="261" r:id="R8c52db99c707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09f5b61d854dd1" /><Relationship Type="http://schemas.openxmlformats.org/officeDocument/2006/relationships/slide" Target="/ppt/slides/slide1.xml" Id="R60638c9e17f846f4" /><Relationship Type="http://schemas.openxmlformats.org/officeDocument/2006/relationships/slide" Target="/ppt/slides/slide2.xml" Id="R73ad938d3d254ba2" /><Relationship Type="http://schemas.openxmlformats.org/officeDocument/2006/relationships/slide" Target="/ppt/slides/slide3.xml" Id="R1bd04b06a33e4588" /><Relationship Type="http://schemas.openxmlformats.org/officeDocument/2006/relationships/slide" Target="/ppt/slides/slide4.xml" Id="R93c0ae89fa174ec5" /><Relationship Type="http://schemas.openxmlformats.org/officeDocument/2006/relationships/slide" Target="/ppt/slides/slide5.xml" Id="R2115aedda2ea4f1b" /><Relationship Type="http://schemas.openxmlformats.org/officeDocument/2006/relationships/slide" Target="/ppt/slides/slide6.xml" Id="R8c52db99c707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33a8f54c04c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33b982f314df7" /><Relationship Type="http://schemas.openxmlformats.org/officeDocument/2006/relationships/theme" Target="/ppt/slideMasters/theme/theme1.xml" Id="R84f7c529b92848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833b982f31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a2552dba04f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039a128974b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ed6d8e300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866a6ebb842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37c8a417842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12020dad84a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AUTOSENTERET STRANDA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AUTOSENTERET STRANDA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10 843 899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−163 307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−310 388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1 100 354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STRANDA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979 875 010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AUTOSENTERET STRANDA AS</a:t>
            </a:r>
          </a:p>
        </p:txBody>
      </p:sp>
    </p:spTree>
  </p:cSld>
  <p:clrMapOvr>
    <a:masterClrMapping xmlns:a="http://schemas.openxmlformats.org/drawingml/2006/main"/>
  </p:clrMapOvr>
</p:sld>
</file>