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ad3d53308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4cf8148b3e4f75"/>
  </p:sldMasterIdLst>
  <p:sldIdLst>
    <p:sldId xmlns:r="http://schemas.openxmlformats.org/officeDocument/2006/relationships" id="256" r:id="Rf512fcefea3c4683"/>
    <p:sldId xmlns:r="http://schemas.openxmlformats.org/officeDocument/2006/relationships" id="257" r:id="Rdcb27abf3e264911"/>
    <p:sldId xmlns:r="http://schemas.openxmlformats.org/officeDocument/2006/relationships" id="258" r:id="Rc8d0ddcd8a8c453c"/>
    <p:sldId xmlns:r="http://schemas.openxmlformats.org/officeDocument/2006/relationships" id="259" r:id="Rba7692a4bd8244d1"/>
    <p:sldId xmlns:r="http://schemas.openxmlformats.org/officeDocument/2006/relationships" id="260" r:id="R77c4e1e2a65941a9"/>
    <p:sldId xmlns:r="http://schemas.openxmlformats.org/officeDocument/2006/relationships" id="261" r:id="R092879a3be9246cd"/>
    <p:sldId xmlns:r="http://schemas.openxmlformats.org/officeDocument/2006/relationships" id="262" r:id="R86fbbc8429d74f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cf8148b3e4f75" /><Relationship Type="http://schemas.openxmlformats.org/officeDocument/2006/relationships/slide" Target="/ppt/slides/slide1.xml" Id="Rf512fcefea3c4683" /><Relationship Type="http://schemas.openxmlformats.org/officeDocument/2006/relationships/slide" Target="/ppt/slides/slide2.xml" Id="Rdcb27abf3e264911" /><Relationship Type="http://schemas.openxmlformats.org/officeDocument/2006/relationships/slide" Target="/ppt/slides/slide3.xml" Id="Rc8d0ddcd8a8c453c" /><Relationship Type="http://schemas.openxmlformats.org/officeDocument/2006/relationships/slide" Target="/ppt/slides/slide4.xml" Id="Rba7692a4bd8244d1" /><Relationship Type="http://schemas.openxmlformats.org/officeDocument/2006/relationships/slide" Target="/ppt/slides/slide5.xml" Id="R77c4e1e2a65941a9" /><Relationship Type="http://schemas.openxmlformats.org/officeDocument/2006/relationships/slide" Target="/ppt/slides/slide6.xml" Id="R092879a3be9246cd" /><Relationship Type="http://schemas.openxmlformats.org/officeDocument/2006/relationships/slide" Target="/ppt/slides/slide7.xml" Id="R86fbbc8429d74f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fa41ac90b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be02c3474eef" /><Relationship Type="http://schemas.openxmlformats.org/officeDocument/2006/relationships/theme" Target="/ppt/slideMasters/theme/theme1.xml" Id="R9bc71d6c8513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0be02c347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20df9ba0140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d5c26dfa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3e8ac20ff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a26995980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132cc27b3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0334c57da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c38f9051f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BINESS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728 230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BJØRN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36 01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979 860 897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BINESS AS</a:t>
            </a:r>
          </a:p>
        </p:txBody>
      </p:sp>
    </p:spTree>
  </p:cSld>
  <p:clrMapOvr>
    <a:masterClrMapping xmlns:a="http://schemas.openxmlformats.org/drawingml/2006/main"/>
  </p:clrMapOvr>
</p:sld>
</file>