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a4ed77f20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a0d78a48d42d4"/>
  </p:sldMasterIdLst>
  <p:sldIdLst>
    <p:sldId xmlns:r="http://schemas.openxmlformats.org/officeDocument/2006/relationships" id="256" r:id="Re1497a3b691f4de0"/>
    <p:sldId xmlns:r="http://schemas.openxmlformats.org/officeDocument/2006/relationships" id="257" r:id="R0518db9eaea74e2d"/>
    <p:sldId xmlns:r="http://schemas.openxmlformats.org/officeDocument/2006/relationships" id="258" r:id="R0c1dde88b1654490"/>
    <p:sldId xmlns:r="http://schemas.openxmlformats.org/officeDocument/2006/relationships" id="259" r:id="Ra25ffcd3ab34412f"/>
    <p:sldId xmlns:r="http://schemas.openxmlformats.org/officeDocument/2006/relationships" id="260" r:id="R5c8089988270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a0d78a48d42d4" /><Relationship Type="http://schemas.openxmlformats.org/officeDocument/2006/relationships/slide" Target="/ppt/slides/slide1.xml" Id="Re1497a3b691f4de0" /><Relationship Type="http://schemas.openxmlformats.org/officeDocument/2006/relationships/slide" Target="/ppt/slides/slide2.xml" Id="R0518db9eaea74e2d" /><Relationship Type="http://schemas.openxmlformats.org/officeDocument/2006/relationships/slide" Target="/ppt/slides/slide3.xml" Id="R0c1dde88b1654490" /><Relationship Type="http://schemas.openxmlformats.org/officeDocument/2006/relationships/slide" Target="/ppt/slides/slide4.xml" Id="Ra25ffcd3ab34412f" /><Relationship Type="http://schemas.openxmlformats.org/officeDocument/2006/relationships/slide" Target="/ppt/slides/slide5.xml" Id="R5c8089988270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76ef1896a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0380e93294aba" /><Relationship Type="http://schemas.openxmlformats.org/officeDocument/2006/relationships/theme" Target="/ppt/slideMasters/theme/theme1.xml" Id="Ree2a3a93311545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0380e9329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382bd3557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de733b405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878ba4000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6aaf2ed30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0fc065132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