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a4849c8d9b48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ecaa628dc6411e"/>
  </p:sldMasterIdLst>
  <p:sldIdLst>
    <p:sldId xmlns:r="http://schemas.openxmlformats.org/officeDocument/2006/relationships" id="256" r:id="Rbe0712847b7b4d90"/>
    <p:sldId xmlns:r="http://schemas.openxmlformats.org/officeDocument/2006/relationships" id="257" r:id="R19d0fb3c8f4b41fd"/>
    <p:sldId xmlns:r="http://schemas.openxmlformats.org/officeDocument/2006/relationships" id="258" r:id="R58dc63d0fcaa45b6"/>
    <p:sldId xmlns:r="http://schemas.openxmlformats.org/officeDocument/2006/relationships" id="259" r:id="Rb1330ed399f34e44"/>
    <p:sldId xmlns:r="http://schemas.openxmlformats.org/officeDocument/2006/relationships" id="260" r:id="Rddb180d2b47c42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caa628dc6411e" /><Relationship Type="http://schemas.openxmlformats.org/officeDocument/2006/relationships/slide" Target="/ppt/slides/slide1.xml" Id="Rbe0712847b7b4d90" /><Relationship Type="http://schemas.openxmlformats.org/officeDocument/2006/relationships/slide" Target="/ppt/slides/slide2.xml" Id="R19d0fb3c8f4b41fd" /><Relationship Type="http://schemas.openxmlformats.org/officeDocument/2006/relationships/slide" Target="/ppt/slides/slide3.xml" Id="R58dc63d0fcaa45b6" /><Relationship Type="http://schemas.openxmlformats.org/officeDocument/2006/relationships/slide" Target="/ppt/slides/slide4.xml" Id="Rb1330ed399f34e44" /><Relationship Type="http://schemas.openxmlformats.org/officeDocument/2006/relationships/slide" Target="/ppt/slides/slide5.xml" Id="Rddb180d2b47c42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53e57d84e49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cbea86265463c" /><Relationship Type="http://schemas.openxmlformats.org/officeDocument/2006/relationships/theme" Target="/ppt/slideMasters/theme/theme1.xml" Id="Re064d16e1227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4cbea8626546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17a2f987045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e6d12e5da44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b1ab52a9342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34ffde82c4e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36b5aef6b4c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HANSEN GRAVING OG TRANSPORT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GRAVING OG TRANSPORT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GRAVING OG TRANSPORT ble etablert [år] og holder til i Borre.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GRAVING OG TRANSPORT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GRAVING OG TRANSPORT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GRAVING OG TRANSPORT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Kimestadveien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3184 Borre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07 45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979 826 621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GRAVING OG TRANSPORT</a:t>
            </a:r>
          </a:p>
        </p:txBody>
      </p:sp>
    </p:spTree>
  </p:cSld>
  <p:clrMapOvr>
    <a:masterClrMapping xmlns:a="http://schemas.openxmlformats.org/drawingml/2006/main"/>
  </p:clrMapOvr>
</p:sld>
</file>