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6d6d3e4a5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d13be32704fdf"/>
  </p:sldMasterIdLst>
  <p:sldIdLst>
    <p:sldId xmlns:r="http://schemas.openxmlformats.org/officeDocument/2006/relationships" id="256" r:id="R92f60732bd664f3d"/>
    <p:sldId xmlns:r="http://schemas.openxmlformats.org/officeDocument/2006/relationships" id="257" r:id="R16ed90d2f1af4b60"/>
    <p:sldId xmlns:r="http://schemas.openxmlformats.org/officeDocument/2006/relationships" id="258" r:id="R5fa1f6b863bf4e1e"/>
    <p:sldId xmlns:r="http://schemas.openxmlformats.org/officeDocument/2006/relationships" id="259" r:id="R340aa5fd56e947c0"/>
    <p:sldId xmlns:r="http://schemas.openxmlformats.org/officeDocument/2006/relationships" id="260" r:id="R075979c3f4e64a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d13be32704fdf" /><Relationship Type="http://schemas.openxmlformats.org/officeDocument/2006/relationships/slide" Target="/ppt/slides/slide1.xml" Id="R92f60732bd664f3d" /><Relationship Type="http://schemas.openxmlformats.org/officeDocument/2006/relationships/slide" Target="/ppt/slides/slide2.xml" Id="R16ed90d2f1af4b60" /><Relationship Type="http://schemas.openxmlformats.org/officeDocument/2006/relationships/slide" Target="/ppt/slides/slide3.xml" Id="R5fa1f6b863bf4e1e" /><Relationship Type="http://schemas.openxmlformats.org/officeDocument/2006/relationships/slide" Target="/ppt/slides/slide4.xml" Id="R340aa5fd56e947c0" /><Relationship Type="http://schemas.openxmlformats.org/officeDocument/2006/relationships/slide" Target="/ppt/slides/slide5.xml" Id="R075979c3f4e64a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4c6759bbb45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eccba5584a38" /><Relationship Type="http://schemas.openxmlformats.org/officeDocument/2006/relationships/theme" Target="/ppt/slideMasters/theme/theme1.xml" Id="R82181a83fd3f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66eccba558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f7b077c6443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955f7cd6e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b7ac3c243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3ff4ddea340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00ce9b2f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WEB DISTRIBUSJON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WEB DISTRIBUSJON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979 804 121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 DISTRIBUSJON AS</a:t>
            </a:r>
          </a:p>
        </p:txBody>
      </p:sp>
    </p:spTree>
  </p:cSld>
  <p:clrMapOvr>
    <a:masterClrMapping xmlns:a="http://schemas.openxmlformats.org/drawingml/2006/main"/>
  </p:clrMapOvr>
</p:sld>
</file>