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b5315b7fc41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f94460d1a47f5"/>
  </p:sldMasterIdLst>
  <p:sldIdLst>
    <p:sldId xmlns:r="http://schemas.openxmlformats.org/officeDocument/2006/relationships" id="256" r:id="Rca9b759ef24e4b6c"/>
    <p:sldId xmlns:r="http://schemas.openxmlformats.org/officeDocument/2006/relationships" id="257" r:id="Raae2ba044c064a1c"/>
    <p:sldId xmlns:r="http://schemas.openxmlformats.org/officeDocument/2006/relationships" id="258" r:id="R2f1bd590b67f47e2"/>
    <p:sldId xmlns:r="http://schemas.openxmlformats.org/officeDocument/2006/relationships" id="259" r:id="R81b8482745e74127"/>
    <p:sldId xmlns:r="http://schemas.openxmlformats.org/officeDocument/2006/relationships" id="260" r:id="R6a608712722a4146"/>
    <p:sldId xmlns:r="http://schemas.openxmlformats.org/officeDocument/2006/relationships" id="261" r:id="R8f4c85de5c67411d"/>
    <p:sldId xmlns:r="http://schemas.openxmlformats.org/officeDocument/2006/relationships" id="262" r:id="Ree408713d524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f94460d1a47f5" /><Relationship Type="http://schemas.openxmlformats.org/officeDocument/2006/relationships/slide" Target="/ppt/slides/slide1.xml" Id="Rca9b759ef24e4b6c" /><Relationship Type="http://schemas.openxmlformats.org/officeDocument/2006/relationships/slide" Target="/ppt/slides/slide2.xml" Id="Raae2ba044c064a1c" /><Relationship Type="http://schemas.openxmlformats.org/officeDocument/2006/relationships/slide" Target="/ppt/slides/slide3.xml" Id="R2f1bd590b67f47e2" /><Relationship Type="http://schemas.openxmlformats.org/officeDocument/2006/relationships/slide" Target="/ppt/slides/slide4.xml" Id="R81b8482745e74127" /><Relationship Type="http://schemas.openxmlformats.org/officeDocument/2006/relationships/slide" Target="/ppt/slides/slide5.xml" Id="R6a608712722a4146" /><Relationship Type="http://schemas.openxmlformats.org/officeDocument/2006/relationships/slide" Target="/ppt/slides/slide6.xml" Id="R8f4c85de5c67411d" /><Relationship Type="http://schemas.openxmlformats.org/officeDocument/2006/relationships/slide" Target="/ppt/slides/slide7.xml" Id="Ree408713d524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5638cf9324c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d27aee9147af" /><Relationship Type="http://schemas.openxmlformats.org/officeDocument/2006/relationships/theme" Target="/ppt/slideMasters/theme/theme1.xml" Id="Red4e382c71414e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0d27aee91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bd968335a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fe28e73c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56002380640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ce39e5986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cc19ea9124c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624ea0b6b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63e3b9d79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CASPER HJELL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 HJELL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1 567 119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CASPER FRITHJOF HJELL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HELEN HJELL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KRISTIN HJELL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MARIE HJELL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86 35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casph@frisurf.no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979 802 412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CASPER HJELL AS</a:t>
            </a:r>
          </a:p>
        </p:txBody>
      </p:sp>
    </p:spTree>
  </p:cSld>
  <p:clrMapOvr>
    <a:masterClrMapping xmlns:a="http://schemas.openxmlformats.org/drawingml/2006/main"/>
  </p:clrMapOvr>
</p:sld>
</file>