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51bdfafa3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93413c941e4d71"/>
  </p:sldMasterIdLst>
  <p:sldIdLst>
    <p:sldId xmlns:r="http://schemas.openxmlformats.org/officeDocument/2006/relationships" id="256" r:id="R4a0c008d2f534aa7"/>
    <p:sldId xmlns:r="http://schemas.openxmlformats.org/officeDocument/2006/relationships" id="257" r:id="R79e93933dd464fb0"/>
    <p:sldId xmlns:r="http://schemas.openxmlformats.org/officeDocument/2006/relationships" id="258" r:id="R5c02e3aa01064363"/>
    <p:sldId xmlns:r="http://schemas.openxmlformats.org/officeDocument/2006/relationships" id="259" r:id="R3cc6e69276d24925"/>
    <p:sldId xmlns:r="http://schemas.openxmlformats.org/officeDocument/2006/relationships" id="260" r:id="Rf1d2212f479e4ec2"/>
    <p:sldId xmlns:r="http://schemas.openxmlformats.org/officeDocument/2006/relationships" id="261" r:id="R3921814c1e824eb7"/>
    <p:sldId xmlns:r="http://schemas.openxmlformats.org/officeDocument/2006/relationships" id="262" r:id="R4e3647dbd4eb4e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3413c941e4d71" /><Relationship Type="http://schemas.openxmlformats.org/officeDocument/2006/relationships/slide" Target="/ppt/slides/slide1.xml" Id="R4a0c008d2f534aa7" /><Relationship Type="http://schemas.openxmlformats.org/officeDocument/2006/relationships/slide" Target="/ppt/slides/slide2.xml" Id="R79e93933dd464fb0" /><Relationship Type="http://schemas.openxmlformats.org/officeDocument/2006/relationships/slide" Target="/ppt/slides/slide3.xml" Id="R5c02e3aa01064363" /><Relationship Type="http://schemas.openxmlformats.org/officeDocument/2006/relationships/slide" Target="/ppt/slides/slide4.xml" Id="R3cc6e69276d24925" /><Relationship Type="http://schemas.openxmlformats.org/officeDocument/2006/relationships/slide" Target="/ppt/slides/slide5.xml" Id="Rf1d2212f479e4ec2" /><Relationship Type="http://schemas.openxmlformats.org/officeDocument/2006/relationships/slide" Target="/ppt/slides/slide6.xml" Id="R3921814c1e824eb7" /><Relationship Type="http://schemas.openxmlformats.org/officeDocument/2006/relationships/slide" Target="/ppt/slides/slide7.xml" Id="R4e3647dbd4eb4e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e9658bc2b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616705d804e0f" /><Relationship Type="http://schemas.openxmlformats.org/officeDocument/2006/relationships/theme" Target="/ppt/slideMasters/theme/theme1.xml" Id="Rb5fd7ef5f25c4a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616705d80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957764201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6ae4c01c3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f7e8259b248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d0bfb0adb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15a4688174b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1c6d4d68647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08d3d171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ROMY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ROMY SHIPPING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14 724 107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4 985 224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5 203 743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12 649 435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17 591 218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ROMY INVEST II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Fonnes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979 800 320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ROMY SHIPPING AS</a:t>
            </a:r>
          </a:p>
        </p:txBody>
      </p:sp>
    </p:spTree>
  </p:cSld>
  <p:clrMapOvr>
    <a:masterClrMapping xmlns:a="http://schemas.openxmlformats.org/drawingml/2006/main"/>
  </p:clrMapOvr>
</p:sld>
</file>