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aeacfd5dffb427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1a6eb1831db4582"/>
  </p:sldMasterIdLst>
  <p:sldIdLst>
    <p:sldId xmlns:r="http://schemas.openxmlformats.org/officeDocument/2006/relationships" id="256" r:id="Re953ad3b4f494c3b"/>
    <p:sldId xmlns:r="http://schemas.openxmlformats.org/officeDocument/2006/relationships" id="257" r:id="R87ae05c543764b5c"/>
    <p:sldId xmlns:r="http://schemas.openxmlformats.org/officeDocument/2006/relationships" id="258" r:id="Rbc5995aa73cc4aed"/>
    <p:sldId xmlns:r="http://schemas.openxmlformats.org/officeDocument/2006/relationships" id="259" r:id="R5416a0aaae7947f2"/>
    <p:sldId xmlns:r="http://schemas.openxmlformats.org/officeDocument/2006/relationships" id="260" r:id="R93fcc87c5c984ad6"/>
    <p:sldId xmlns:r="http://schemas.openxmlformats.org/officeDocument/2006/relationships" id="261" r:id="Ra80b4caf21e646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a6eb1831db4582" /><Relationship Type="http://schemas.openxmlformats.org/officeDocument/2006/relationships/slide" Target="/ppt/slides/slide1.xml" Id="Re953ad3b4f494c3b" /><Relationship Type="http://schemas.openxmlformats.org/officeDocument/2006/relationships/slide" Target="/ppt/slides/slide2.xml" Id="R87ae05c543764b5c" /><Relationship Type="http://schemas.openxmlformats.org/officeDocument/2006/relationships/slide" Target="/ppt/slides/slide3.xml" Id="Rbc5995aa73cc4aed" /><Relationship Type="http://schemas.openxmlformats.org/officeDocument/2006/relationships/slide" Target="/ppt/slides/slide4.xml" Id="R5416a0aaae7947f2" /><Relationship Type="http://schemas.openxmlformats.org/officeDocument/2006/relationships/slide" Target="/ppt/slides/slide5.xml" Id="R93fcc87c5c984ad6" /><Relationship Type="http://schemas.openxmlformats.org/officeDocument/2006/relationships/slide" Target="/ppt/slides/slide6.xml" Id="Ra80b4caf21e646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64a3244573440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d9c35766fb40a0" /><Relationship Type="http://schemas.openxmlformats.org/officeDocument/2006/relationships/theme" Target="/ppt/slideMasters/theme/theme1.xml" Id="Rb222b3f5c172411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8d9c35766fb40a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f8a1ad13f5456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4b2e0fc9944ee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f1f3f79b414c1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c8886f2a43460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9cefb6902f4b9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26e2e4a178437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WESTCAP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WESTCAP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WESTCAP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WESTCAP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WESTCAP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WESTCAP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−17 460 417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−98 125 006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12 039 820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78 441 293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WESTCAP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979 775 253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WESTCAP AS</a:t>
            </a:r>
          </a:p>
        </p:txBody>
      </p:sp>
    </p:spTree>
  </p:cSld>
  <p:clrMapOvr>
    <a:masterClrMapping xmlns:a="http://schemas.openxmlformats.org/drawingml/2006/main"/>
  </p:clrMapOvr>
</p:sld>
</file>