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28f74163fc40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942e49b5da4854"/>
  </p:sldMasterIdLst>
  <p:sldIdLst>
    <p:sldId xmlns:r="http://schemas.openxmlformats.org/officeDocument/2006/relationships" id="256" r:id="Raa724eacd24d4910"/>
    <p:sldId xmlns:r="http://schemas.openxmlformats.org/officeDocument/2006/relationships" id="257" r:id="R4d7b647f006840ca"/>
    <p:sldId xmlns:r="http://schemas.openxmlformats.org/officeDocument/2006/relationships" id="258" r:id="R1c8cc6f49b2d4ae6"/>
    <p:sldId xmlns:r="http://schemas.openxmlformats.org/officeDocument/2006/relationships" id="259" r:id="Rf2f64ce5eff443ff"/>
    <p:sldId xmlns:r="http://schemas.openxmlformats.org/officeDocument/2006/relationships" id="260" r:id="R5a3cf754ad9c4ea3"/>
    <p:sldId xmlns:r="http://schemas.openxmlformats.org/officeDocument/2006/relationships" id="261" r:id="Rf75adcb506e946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942e49b5da4854" /><Relationship Type="http://schemas.openxmlformats.org/officeDocument/2006/relationships/slide" Target="/ppt/slides/slide1.xml" Id="Raa724eacd24d4910" /><Relationship Type="http://schemas.openxmlformats.org/officeDocument/2006/relationships/slide" Target="/ppt/slides/slide2.xml" Id="R4d7b647f006840ca" /><Relationship Type="http://schemas.openxmlformats.org/officeDocument/2006/relationships/slide" Target="/ppt/slides/slide3.xml" Id="R1c8cc6f49b2d4ae6" /><Relationship Type="http://schemas.openxmlformats.org/officeDocument/2006/relationships/slide" Target="/ppt/slides/slide4.xml" Id="Rf2f64ce5eff443ff" /><Relationship Type="http://schemas.openxmlformats.org/officeDocument/2006/relationships/slide" Target="/ppt/slides/slide5.xml" Id="R5a3cf754ad9c4ea3" /><Relationship Type="http://schemas.openxmlformats.org/officeDocument/2006/relationships/slide" Target="/ppt/slides/slide6.xml" Id="Rf75adcb506e946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aeb700f5b43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253a982f04fac" /><Relationship Type="http://schemas.openxmlformats.org/officeDocument/2006/relationships/theme" Target="/ppt/slideMasters/theme/theme1.xml" Id="R29302fae36044a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253a982f0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f506bd102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2d4b4ef684c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daa9c141a40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e482ae2cc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93ea1191548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a722de3004a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TORMOD ESPELID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TORMOD ESPELID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TORMOD ESPELID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TORMOD ESPELID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TORMOD ESPELID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TORMOD ESPELID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ESPELID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TORMOD ESPELID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Nybøvegen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979 768 451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TORMOD ESPELID AS</a:t>
            </a:r>
          </a:p>
        </p:txBody>
      </p:sp>
    </p:spTree>
  </p:cSld>
  <p:clrMapOvr>
    <a:masterClrMapping xmlns:a="http://schemas.openxmlformats.org/drawingml/2006/main"/>
  </p:clrMapOvr>
</p:sld>
</file>