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faccb0288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931b4a39b4cd9"/>
  </p:sldMasterIdLst>
  <p:sldIdLst>
    <p:sldId xmlns:r="http://schemas.openxmlformats.org/officeDocument/2006/relationships" id="256" r:id="R42125b96f5c34c36"/>
    <p:sldId xmlns:r="http://schemas.openxmlformats.org/officeDocument/2006/relationships" id="257" r:id="R7d067c1eac3342d7"/>
    <p:sldId xmlns:r="http://schemas.openxmlformats.org/officeDocument/2006/relationships" id="258" r:id="R3a6edeb2c58a42b8"/>
    <p:sldId xmlns:r="http://schemas.openxmlformats.org/officeDocument/2006/relationships" id="259" r:id="R9c7ae89dd2e44fe5"/>
    <p:sldId xmlns:r="http://schemas.openxmlformats.org/officeDocument/2006/relationships" id="260" r:id="R3fab72932202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931b4a39b4cd9" /><Relationship Type="http://schemas.openxmlformats.org/officeDocument/2006/relationships/slide" Target="/ppt/slides/slide1.xml" Id="R42125b96f5c34c36" /><Relationship Type="http://schemas.openxmlformats.org/officeDocument/2006/relationships/slide" Target="/ppt/slides/slide2.xml" Id="R7d067c1eac3342d7" /><Relationship Type="http://schemas.openxmlformats.org/officeDocument/2006/relationships/slide" Target="/ppt/slides/slide3.xml" Id="R3a6edeb2c58a42b8" /><Relationship Type="http://schemas.openxmlformats.org/officeDocument/2006/relationships/slide" Target="/ppt/slides/slide4.xml" Id="R9c7ae89dd2e44fe5" /><Relationship Type="http://schemas.openxmlformats.org/officeDocument/2006/relationships/slide" Target="/ppt/slides/slide5.xml" Id="R3fab72932202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1e7f27ad0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1cb5325d14e28" /><Relationship Type="http://schemas.openxmlformats.org/officeDocument/2006/relationships/theme" Target="/ppt/slideMasters/theme/theme1.xml" Id="Rf061efc5f6a1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1cb5325d14e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32cb0d915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6a2049f14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d6448aeb8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421a9119749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fc0a808743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OFFSHORE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OFFSHORE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OFFSHORE CONSULTANTS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OFFSHORE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OFFSHORE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OFFSHORE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979 760 108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OFFSHORE CONSULTANTS AS</a:t>
            </a:r>
          </a:p>
        </p:txBody>
      </p:sp>
    </p:spTree>
  </p:cSld>
  <p:clrMapOvr>
    <a:masterClrMapping xmlns:a="http://schemas.openxmlformats.org/drawingml/2006/main"/>
  </p:clrMapOvr>
</p:sld>
</file>