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2b562567f940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80854fd554fb5"/>
  </p:sldMasterIdLst>
  <p:sldIdLst>
    <p:sldId xmlns:r="http://schemas.openxmlformats.org/officeDocument/2006/relationships" id="256" r:id="R89ca1aa02f3f49a0"/>
    <p:sldId xmlns:r="http://schemas.openxmlformats.org/officeDocument/2006/relationships" id="257" r:id="R6e177b82f77841bb"/>
    <p:sldId xmlns:r="http://schemas.openxmlformats.org/officeDocument/2006/relationships" id="258" r:id="R4a36d29b6ad54810"/>
    <p:sldId xmlns:r="http://schemas.openxmlformats.org/officeDocument/2006/relationships" id="259" r:id="R6a56156a9edf4013"/>
    <p:sldId xmlns:r="http://schemas.openxmlformats.org/officeDocument/2006/relationships" id="260" r:id="R0d8fd0aa6f9a43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80854fd554fb5" /><Relationship Type="http://schemas.openxmlformats.org/officeDocument/2006/relationships/slide" Target="/ppt/slides/slide1.xml" Id="R89ca1aa02f3f49a0" /><Relationship Type="http://schemas.openxmlformats.org/officeDocument/2006/relationships/slide" Target="/ppt/slides/slide2.xml" Id="R6e177b82f77841bb" /><Relationship Type="http://schemas.openxmlformats.org/officeDocument/2006/relationships/slide" Target="/ppt/slides/slide3.xml" Id="R4a36d29b6ad54810" /><Relationship Type="http://schemas.openxmlformats.org/officeDocument/2006/relationships/slide" Target="/ppt/slides/slide4.xml" Id="R6a56156a9edf4013" /><Relationship Type="http://schemas.openxmlformats.org/officeDocument/2006/relationships/slide" Target="/ppt/slides/slide5.xml" Id="R0d8fd0aa6f9a43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456c0dfb749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611d43e2f4946" /><Relationship Type="http://schemas.openxmlformats.org/officeDocument/2006/relationships/theme" Target="/ppt/slideMasters/theme/theme1.xml" Id="R0e9ed4bfd1ed43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f611d43e2f49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4b8278ca14b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4716e398c41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1405475ff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adbd1893046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87f31b82641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PÅS-BYGG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PÅS-BYGG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PÅS-BYGG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PÅS-BYGG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PÅS-BYGG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PÅS-BYGG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979 758 294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PÅS-BYGG AS</a:t>
            </a:r>
          </a:p>
        </p:txBody>
      </p:sp>
    </p:spTree>
  </p:cSld>
  <p:clrMapOvr>
    <a:masterClrMapping xmlns:a="http://schemas.openxmlformats.org/drawingml/2006/main"/>
  </p:clrMapOvr>
</p:sld>
</file>