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6b657519b943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602a8dfbdf40f6"/>
  </p:sldMasterIdLst>
  <p:sldIdLst>
    <p:sldId xmlns:r="http://schemas.openxmlformats.org/officeDocument/2006/relationships" id="256" r:id="R7a7c7f5bca1942c8"/>
    <p:sldId xmlns:r="http://schemas.openxmlformats.org/officeDocument/2006/relationships" id="257" r:id="R2a6f2d7a999f435e"/>
    <p:sldId xmlns:r="http://schemas.openxmlformats.org/officeDocument/2006/relationships" id="258" r:id="R25618140244a43e8"/>
    <p:sldId xmlns:r="http://schemas.openxmlformats.org/officeDocument/2006/relationships" id="259" r:id="R316792650ebb4ef2"/>
    <p:sldId xmlns:r="http://schemas.openxmlformats.org/officeDocument/2006/relationships" id="260" r:id="Rb63822c616bd4bdb"/>
    <p:sldId xmlns:r="http://schemas.openxmlformats.org/officeDocument/2006/relationships" id="261" r:id="R79df0d208bf945f8"/>
    <p:sldId xmlns:r="http://schemas.openxmlformats.org/officeDocument/2006/relationships" id="262" r:id="R204845961ce346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02a8dfbdf40f6" /><Relationship Type="http://schemas.openxmlformats.org/officeDocument/2006/relationships/slide" Target="/ppt/slides/slide1.xml" Id="R7a7c7f5bca1942c8" /><Relationship Type="http://schemas.openxmlformats.org/officeDocument/2006/relationships/slide" Target="/ppt/slides/slide2.xml" Id="R2a6f2d7a999f435e" /><Relationship Type="http://schemas.openxmlformats.org/officeDocument/2006/relationships/slide" Target="/ppt/slides/slide3.xml" Id="R25618140244a43e8" /><Relationship Type="http://schemas.openxmlformats.org/officeDocument/2006/relationships/slide" Target="/ppt/slides/slide4.xml" Id="R316792650ebb4ef2" /><Relationship Type="http://schemas.openxmlformats.org/officeDocument/2006/relationships/slide" Target="/ppt/slides/slide5.xml" Id="Rb63822c616bd4bdb" /><Relationship Type="http://schemas.openxmlformats.org/officeDocument/2006/relationships/slide" Target="/ppt/slides/slide6.xml" Id="R79df0d208bf945f8" /><Relationship Type="http://schemas.openxmlformats.org/officeDocument/2006/relationships/slide" Target="/ppt/slides/slide7.xml" Id="R204845961ce346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5c7be140143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5fb4a050c403d" /><Relationship Type="http://schemas.openxmlformats.org/officeDocument/2006/relationships/theme" Target="/ppt/slideMasters/theme/theme1.xml" Id="Rcd220df500ca4c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5fb4a050c40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a143257fc4e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6f3be4fe645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fed92f93747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8d3c78b0743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41ee0df9642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607f4fc9f49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6d5414736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