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1bcb529ec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11f71545e4b24"/>
  </p:sldMasterIdLst>
  <p:sldIdLst>
    <p:sldId xmlns:r="http://schemas.openxmlformats.org/officeDocument/2006/relationships" id="256" r:id="Ra4a34cdbb5c843d8"/>
    <p:sldId xmlns:r="http://schemas.openxmlformats.org/officeDocument/2006/relationships" id="257" r:id="R2cd2309603ea43c3"/>
    <p:sldId xmlns:r="http://schemas.openxmlformats.org/officeDocument/2006/relationships" id="258" r:id="Rc5ded88d3a944f1a"/>
    <p:sldId xmlns:r="http://schemas.openxmlformats.org/officeDocument/2006/relationships" id="259" r:id="R825489a65f734d3b"/>
    <p:sldId xmlns:r="http://schemas.openxmlformats.org/officeDocument/2006/relationships" id="260" r:id="Rab0966b61fc14641"/>
    <p:sldId xmlns:r="http://schemas.openxmlformats.org/officeDocument/2006/relationships" id="261" r:id="R134878086cb94b52"/>
    <p:sldId xmlns:r="http://schemas.openxmlformats.org/officeDocument/2006/relationships" id="262" r:id="Re5fd4e1fb929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11f71545e4b24" /><Relationship Type="http://schemas.openxmlformats.org/officeDocument/2006/relationships/slide" Target="/ppt/slides/slide1.xml" Id="Ra4a34cdbb5c843d8" /><Relationship Type="http://schemas.openxmlformats.org/officeDocument/2006/relationships/slide" Target="/ppt/slides/slide2.xml" Id="R2cd2309603ea43c3" /><Relationship Type="http://schemas.openxmlformats.org/officeDocument/2006/relationships/slide" Target="/ppt/slides/slide3.xml" Id="Rc5ded88d3a944f1a" /><Relationship Type="http://schemas.openxmlformats.org/officeDocument/2006/relationships/slide" Target="/ppt/slides/slide4.xml" Id="R825489a65f734d3b" /><Relationship Type="http://schemas.openxmlformats.org/officeDocument/2006/relationships/slide" Target="/ppt/slides/slide5.xml" Id="Rab0966b61fc14641" /><Relationship Type="http://schemas.openxmlformats.org/officeDocument/2006/relationships/slide" Target="/ppt/slides/slide6.xml" Id="R134878086cb94b52" /><Relationship Type="http://schemas.openxmlformats.org/officeDocument/2006/relationships/slide" Target="/ppt/slides/slide7.xml" Id="Re5fd4e1fb929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92cf36df5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80ec26b04650" /><Relationship Type="http://schemas.openxmlformats.org/officeDocument/2006/relationships/theme" Target="/ppt/slideMasters/theme/theme1.xml" Id="R438599ae6a30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080ec26b0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3e129a6f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6f092db5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7407f38a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9e849e18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fecdc689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64b1dccf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4ab6aaab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BOURBON OFFSHORE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BOURBON OFFSHORE NORWAY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BOURBON OFFSHORE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bourbon-offshore-norway@bourbon-online.com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BOURBON OFFSHORE NORWAY AS</a:t>
            </a:r>
          </a:p>
        </p:txBody>
      </p:sp>
    </p:spTree>
  </p:cSld>
  <p:clrMapOvr>
    <a:masterClrMapping xmlns:a="http://schemas.openxmlformats.org/drawingml/2006/main"/>
  </p:clrMapOvr>
</p:sld>
</file>