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e017e7e52e48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2b59cec796495f"/>
  </p:sldMasterIdLst>
  <p:sldIdLst>
    <p:sldId xmlns:r="http://schemas.openxmlformats.org/officeDocument/2006/relationships" id="256" r:id="Rbd591bc93f774b57"/>
    <p:sldId xmlns:r="http://schemas.openxmlformats.org/officeDocument/2006/relationships" id="257" r:id="Rb2638a1e794b4f6d"/>
    <p:sldId xmlns:r="http://schemas.openxmlformats.org/officeDocument/2006/relationships" id="258" r:id="R9b57c0a1e3f743d9"/>
    <p:sldId xmlns:r="http://schemas.openxmlformats.org/officeDocument/2006/relationships" id="259" r:id="R8bb2d683e1a44758"/>
    <p:sldId xmlns:r="http://schemas.openxmlformats.org/officeDocument/2006/relationships" id="260" r:id="R6cc70cc0645f488c"/>
    <p:sldId xmlns:r="http://schemas.openxmlformats.org/officeDocument/2006/relationships" id="261" r:id="R2eba8d0e3dab42f3"/>
    <p:sldId xmlns:r="http://schemas.openxmlformats.org/officeDocument/2006/relationships" id="262" r:id="Rc5f452bce5634c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b59cec796495f" /><Relationship Type="http://schemas.openxmlformats.org/officeDocument/2006/relationships/slide" Target="/ppt/slides/slide1.xml" Id="Rbd591bc93f774b57" /><Relationship Type="http://schemas.openxmlformats.org/officeDocument/2006/relationships/slide" Target="/ppt/slides/slide2.xml" Id="Rb2638a1e794b4f6d" /><Relationship Type="http://schemas.openxmlformats.org/officeDocument/2006/relationships/slide" Target="/ppt/slides/slide3.xml" Id="R9b57c0a1e3f743d9" /><Relationship Type="http://schemas.openxmlformats.org/officeDocument/2006/relationships/slide" Target="/ppt/slides/slide4.xml" Id="R8bb2d683e1a44758" /><Relationship Type="http://schemas.openxmlformats.org/officeDocument/2006/relationships/slide" Target="/ppt/slides/slide5.xml" Id="R6cc70cc0645f488c" /><Relationship Type="http://schemas.openxmlformats.org/officeDocument/2006/relationships/slide" Target="/ppt/slides/slide6.xml" Id="R2eba8d0e3dab42f3" /><Relationship Type="http://schemas.openxmlformats.org/officeDocument/2006/relationships/slide" Target="/ppt/slides/slide7.xml" Id="Rc5f452bce5634c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3e7962d4cc43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5b6e77be84bf9" /><Relationship Type="http://schemas.openxmlformats.org/officeDocument/2006/relationships/theme" Target="/ppt/slideMasters/theme/theme1.xml" Id="R94ed245d5e4e4a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85b6e77be84b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66f73eaf344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ae9a7219344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c9fa425654e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8f7c0fc534c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c36813e9346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7a0ceab0e4d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b52d9580743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SANDE HUS OG HYTTER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HUS OG 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 HUS OG HYTTER AS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HUS OG 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HUS OG 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HUS OG 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22 308 428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411 841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689 346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9 334 407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14 638 487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HUS OG 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 HYTTEFABRIKK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HUS OG 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Postmyrveien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7391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24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post@sande-hytter.no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www.sande-hytter.no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979 751 192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HUS OG HYTTER AS</a:t>
            </a:r>
          </a:p>
        </p:txBody>
      </p:sp>
    </p:spTree>
  </p:cSld>
  <p:clrMapOvr>
    <a:masterClrMapping xmlns:a="http://schemas.openxmlformats.org/drawingml/2006/main"/>
  </p:clrMapOvr>
</p:sld>
</file>