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69cad48e4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bb78307f3e4269"/>
  </p:sldMasterIdLst>
  <p:sldIdLst>
    <p:sldId xmlns:r="http://schemas.openxmlformats.org/officeDocument/2006/relationships" id="256" r:id="R1d28854a395e4cef"/>
    <p:sldId xmlns:r="http://schemas.openxmlformats.org/officeDocument/2006/relationships" id="257" r:id="R2c79215d7a5e4179"/>
    <p:sldId xmlns:r="http://schemas.openxmlformats.org/officeDocument/2006/relationships" id="258" r:id="Rac4cc2cfc3d944c1"/>
    <p:sldId xmlns:r="http://schemas.openxmlformats.org/officeDocument/2006/relationships" id="259" r:id="R54ba5dd71e1947e8"/>
    <p:sldId xmlns:r="http://schemas.openxmlformats.org/officeDocument/2006/relationships" id="260" r:id="R0d4da5eeeae345fe"/>
    <p:sldId xmlns:r="http://schemas.openxmlformats.org/officeDocument/2006/relationships" id="261" r:id="Rc79bf115fddb40c5"/>
    <p:sldId xmlns:r="http://schemas.openxmlformats.org/officeDocument/2006/relationships" id="262" r:id="R41f82229c12e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b78307f3e4269" /><Relationship Type="http://schemas.openxmlformats.org/officeDocument/2006/relationships/slide" Target="/ppt/slides/slide1.xml" Id="R1d28854a395e4cef" /><Relationship Type="http://schemas.openxmlformats.org/officeDocument/2006/relationships/slide" Target="/ppt/slides/slide2.xml" Id="R2c79215d7a5e4179" /><Relationship Type="http://schemas.openxmlformats.org/officeDocument/2006/relationships/slide" Target="/ppt/slides/slide3.xml" Id="Rac4cc2cfc3d944c1" /><Relationship Type="http://schemas.openxmlformats.org/officeDocument/2006/relationships/slide" Target="/ppt/slides/slide4.xml" Id="R54ba5dd71e1947e8" /><Relationship Type="http://schemas.openxmlformats.org/officeDocument/2006/relationships/slide" Target="/ppt/slides/slide5.xml" Id="R0d4da5eeeae345fe" /><Relationship Type="http://schemas.openxmlformats.org/officeDocument/2006/relationships/slide" Target="/ppt/slides/slide6.xml" Id="Rc79bf115fddb40c5" /><Relationship Type="http://schemas.openxmlformats.org/officeDocument/2006/relationships/slide" Target="/ppt/slides/slide7.xml" Id="R41f82229c12e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648f7181a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34f3803274ed5" /><Relationship Type="http://schemas.openxmlformats.org/officeDocument/2006/relationships/theme" Target="/ppt/slideMasters/theme/theme1.xml" Id="R4321da2045f1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34f380327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5bbe2d95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29886e85c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2586f8347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4b1af3420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71273a4c2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555b9981641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8deab75f6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TRAFIKKSKOLEN SVOLVÆR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TRAFIKKSKOLEN SVOLVÆR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1 656 385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578 518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HILDE ANN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SANDNESS JAN OTTAR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Austnesfjordg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07 21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979 742 983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TRAFIKKSKOLEN SVOLVÆR AS</a:t>
            </a:r>
          </a:p>
        </p:txBody>
      </p:sp>
    </p:spTree>
  </p:cSld>
  <p:clrMapOvr>
    <a:masterClrMapping xmlns:a="http://schemas.openxmlformats.org/drawingml/2006/main"/>
  </p:clrMapOvr>
</p:sld>
</file>