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d087bd3a3545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17296cf7d14117"/>
  </p:sldMasterIdLst>
  <p:sldIdLst>
    <p:sldId xmlns:r="http://schemas.openxmlformats.org/officeDocument/2006/relationships" id="256" r:id="Rcd678bd065e14256"/>
    <p:sldId xmlns:r="http://schemas.openxmlformats.org/officeDocument/2006/relationships" id="257" r:id="R16efe3a6c4ae4464"/>
    <p:sldId xmlns:r="http://schemas.openxmlformats.org/officeDocument/2006/relationships" id="258" r:id="R297d7590ccb3435d"/>
    <p:sldId xmlns:r="http://schemas.openxmlformats.org/officeDocument/2006/relationships" id="259" r:id="R1e29363fa53942c2"/>
    <p:sldId xmlns:r="http://schemas.openxmlformats.org/officeDocument/2006/relationships" id="260" r:id="R9c6fe54928f84a5d"/>
    <p:sldId xmlns:r="http://schemas.openxmlformats.org/officeDocument/2006/relationships" id="261" r:id="R5157d0d595ac47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17296cf7d14117" /><Relationship Type="http://schemas.openxmlformats.org/officeDocument/2006/relationships/slide" Target="/ppt/slides/slide1.xml" Id="Rcd678bd065e14256" /><Relationship Type="http://schemas.openxmlformats.org/officeDocument/2006/relationships/slide" Target="/ppt/slides/slide2.xml" Id="R16efe3a6c4ae4464" /><Relationship Type="http://schemas.openxmlformats.org/officeDocument/2006/relationships/slide" Target="/ppt/slides/slide3.xml" Id="R297d7590ccb3435d" /><Relationship Type="http://schemas.openxmlformats.org/officeDocument/2006/relationships/slide" Target="/ppt/slides/slide4.xml" Id="R1e29363fa53942c2" /><Relationship Type="http://schemas.openxmlformats.org/officeDocument/2006/relationships/slide" Target="/ppt/slides/slide5.xml" Id="R9c6fe54928f84a5d" /><Relationship Type="http://schemas.openxmlformats.org/officeDocument/2006/relationships/slide" Target="/ppt/slides/slide6.xml" Id="R5157d0d595ac47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6f5a3b8cdc48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661cfe62f42bd" /><Relationship Type="http://schemas.openxmlformats.org/officeDocument/2006/relationships/theme" Target="/ppt/slideMasters/theme/theme1.xml" Id="R0d90e62067ef47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9661cfe62f42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7baceb83946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ca2b7363f42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4a3be50ae4b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7456f0f4040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34adf23b54b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128136bce48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NEDRE GLOMMEN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GLOMMEN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GLOMMEN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GLOMMEN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GLOMMEN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GLOMMEN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HUSBY INVEST &amp;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GLOMMEN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 Pedersens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1721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979 737 459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GLOMMEN HOLDING AS</a:t>
            </a:r>
          </a:p>
        </p:txBody>
      </p:sp>
    </p:spTree>
  </p:cSld>
  <p:clrMapOvr>
    <a:masterClrMapping xmlns:a="http://schemas.openxmlformats.org/drawingml/2006/main"/>
  </p:clrMapOvr>
</p:sld>
</file>