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b3ca5c830a41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b191526baf4920"/>
  </p:sldMasterIdLst>
  <p:sldIdLst>
    <p:sldId xmlns:r="http://schemas.openxmlformats.org/officeDocument/2006/relationships" id="256" r:id="R90dc6d72b59a45ca"/>
    <p:sldId xmlns:r="http://schemas.openxmlformats.org/officeDocument/2006/relationships" id="257" r:id="R6462ce4564db42df"/>
    <p:sldId xmlns:r="http://schemas.openxmlformats.org/officeDocument/2006/relationships" id="258" r:id="R18570baf057848df"/>
    <p:sldId xmlns:r="http://schemas.openxmlformats.org/officeDocument/2006/relationships" id="259" r:id="Rf6cff0b922b34058"/>
    <p:sldId xmlns:r="http://schemas.openxmlformats.org/officeDocument/2006/relationships" id="260" r:id="R00c52d314d7b40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b191526baf4920" /><Relationship Type="http://schemas.openxmlformats.org/officeDocument/2006/relationships/slide" Target="/ppt/slides/slide1.xml" Id="R90dc6d72b59a45ca" /><Relationship Type="http://schemas.openxmlformats.org/officeDocument/2006/relationships/slide" Target="/ppt/slides/slide2.xml" Id="R6462ce4564db42df" /><Relationship Type="http://schemas.openxmlformats.org/officeDocument/2006/relationships/slide" Target="/ppt/slides/slide3.xml" Id="R18570baf057848df" /><Relationship Type="http://schemas.openxmlformats.org/officeDocument/2006/relationships/slide" Target="/ppt/slides/slide4.xml" Id="Rf6cff0b922b34058" /><Relationship Type="http://schemas.openxmlformats.org/officeDocument/2006/relationships/slide" Target="/ppt/slides/slide5.xml" Id="R00c52d314d7b40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bcb1ae5d6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7938e175f4557" /><Relationship Type="http://schemas.openxmlformats.org/officeDocument/2006/relationships/theme" Target="/ppt/slideMasters/theme/theme1.xml" Id="Rafabc3e7ab0f49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57938e175f45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346b722834b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0d05075a14a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d0326ef89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3eafc6d8049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5086bb1c446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RESTAURANTUTVIKLING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RESTAURANTUTVIKLING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RESTAURANTUTVIKLING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RESTAURANTUTVIKLING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RESTAURANTUTVIKLING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RESTAURANTUTVIKLING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979 737 270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RESTAURANTUTVIKLING INVEST AS</a:t>
            </a:r>
          </a:p>
        </p:txBody>
      </p:sp>
    </p:spTree>
  </p:cSld>
  <p:clrMapOvr>
    <a:masterClrMapping xmlns:a="http://schemas.openxmlformats.org/drawingml/2006/main"/>
  </p:clrMapOvr>
</p:sld>
</file>