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9946457f547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e05b586ea406c"/>
  </p:sldMasterIdLst>
  <p:sldIdLst>
    <p:sldId xmlns:r="http://schemas.openxmlformats.org/officeDocument/2006/relationships" id="256" r:id="R66c1868b1d74405f"/>
    <p:sldId xmlns:r="http://schemas.openxmlformats.org/officeDocument/2006/relationships" id="257" r:id="R4ede5a089ec848c5"/>
    <p:sldId xmlns:r="http://schemas.openxmlformats.org/officeDocument/2006/relationships" id="258" r:id="R0966fb81513c49cc"/>
    <p:sldId xmlns:r="http://schemas.openxmlformats.org/officeDocument/2006/relationships" id="259" r:id="Raaefb67f0e5d414a"/>
    <p:sldId xmlns:r="http://schemas.openxmlformats.org/officeDocument/2006/relationships" id="260" r:id="Rd07628eb307443db"/>
    <p:sldId xmlns:r="http://schemas.openxmlformats.org/officeDocument/2006/relationships" id="261" r:id="R1fe1de01e3c748c8"/>
    <p:sldId xmlns:r="http://schemas.openxmlformats.org/officeDocument/2006/relationships" id="262" r:id="Rb11911e576e14e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e05b586ea406c" /><Relationship Type="http://schemas.openxmlformats.org/officeDocument/2006/relationships/slide" Target="/ppt/slides/slide1.xml" Id="R66c1868b1d74405f" /><Relationship Type="http://schemas.openxmlformats.org/officeDocument/2006/relationships/slide" Target="/ppt/slides/slide2.xml" Id="R4ede5a089ec848c5" /><Relationship Type="http://schemas.openxmlformats.org/officeDocument/2006/relationships/slide" Target="/ppt/slides/slide3.xml" Id="R0966fb81513c49cc" /><Relationship Type="http://schemas.openxmlformats.org/officeDocument/2006/relationships/slide" Target="/ppt/slides/slide4.xml" Id="Raaefb67f0e5d414a" /><Relationship Type="http://schemas.openxmlformats.org/officeDocument/2006/relationships/slide" Target="/ppt/slides/slide5.xml" Id="Rd07628eb307443db" /><Relationship Type="http://schemas.openxmlformats.org/officeDocument/2006/relationships/slide" Target="/ppt/slides/slide6.xml" Id="R1fe1de01e3c748c8" /><Relationship Type="http://schemas.openxmlformats.org/officeDocument/2006/relationships/slide" Target="/ppt/slides/slide7.xml" Id="Rb11911e576e14e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fa12ba4224a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4212e80374336" /><Relationship Type="http://schemas.openxmlformats.org/officeDocument/2006/relationships/theme" Target="/ppt/slideMasters/theme/theme1.xml" Id="Rf036b86ada15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24212e8037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464cd162c40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f283c9b00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16f82da724d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c47a2010445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fd597ea9f41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8423efdbf46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8b32f576b4f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CARAT BUSINESS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CARAT BUSINESS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CARAT BUSINESS SYSTEMS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CARAT BUSINESS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CARAT BUSINESS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CARAT BUSINESS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36 992 111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42 204 865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CARAT BUSINESS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CARAT BUSINESS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Sollivegen 32E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6414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979 737 009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CARAT BUSINESS SYSTEMS AS</a:t>
            </a:r>
          </a:p>
        </p:txBody>
      </p:sp>
    </p:spTree>
  </p:cSld>
  <p:clrMapOvr>
    <a:masterClrMapping xmlns:a="http://schemas.openxmlformats.org/drawingml/2006/main"/>
  </p:clrMapOvr>
</p:sld>
</file>