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4fc2c4763b4f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f54ebea49e4285"/>
  </p:sldMasterIdLst>
  <p:sldIdLst>
    <p:sldId xmlns:r="http://schemas.openxmlformats.org/officeDocument/2006/relationships" id="256" r:id="R950416bad4984a5a"/>
    <p:sldId xmlns:r="http://schemas.openxmlformats.org/officeDocument/2006/relationships" id="257" r:id="R6cdfcab9c0034b13"/>
    <p:sldId xmlns:r="http://schemas.openxmlformats.org/officeDocument/2006/relationships" id="258" r:id="R5bf12f6baaa34c1d"/>
    <p:sldId xmlns:r="http://schemas.openxmlformats.org/officeDocument/2006/relationships" id="259" r:id="R0064b1b116534dbe"/>
    <p:sldId xmlns:r="http://schemas.openxmlformats.org/officeDocument/2006/relationships" id="260" r:id="R292a2e4fce5c4110"/>
    <p:sldId xmlns:r="http://schemas.openxmlformats.org/officeDocument/2006/relationships" id="261" r:id="R801e93208cc044db"/>
    <p:sldId xmlns:r="http://schemas.openxmlformats.org/officeDocument/2006/relationships" id="262" r:id="R3eeef5c2e64d47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54ebea49e4285" /><Relationship Type="http://schemas.openxmlformats.org/officeDocument/2006/relationships/slide" Target="/ppt/slides/slide1.xml" Id="R950416bad4984a5a" /><Relationship Type="http://schemas.openxmlformats.org/officeDocument/2006/relationships/slide" Target="/ppt/slides/slide2.xml" Id="R6cdfcab9c0034b13" /><Relationship Type="http://schemas.openxmlformats.org/officeDocument/2006/relationships/slide" Target="/ppt/slides/slide3.xml" Id="R5bf12f6baaa34c1d" /><Relationship Type="http://schemas.openxmlformats.org/officeDocument/2006/relationships/slide" Target="/ppt/slides/slide4.xml" Id="R0064b1b116534dbe" /><Relationship Type="http://schemas.openxmlformats.org/officeDocument/2006/relationships/slide" Target="/ppt/slides/slide5.xml" Id="R292a2e4fce5c4110" /><Relationship Type="http://schemas.openxmlformats.org/officeDocument/2006/relationships/slide" Target="/ppt/slides/slide6.xml" Id="R801e93208cc044db" /><Relationship Type="http://schemas.openxmlformats.org/officeDocument/2006/relationships/slide" Target="/ppt/slides/slide7.xml" Id="R3eeef5c2e64d47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3fdbcc1414e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01c14205b4265" /><Relationship Type="http://schemas.openxmlformats.org/officeDocument/2006/relationships/theme" Target="/ppt/slideMasters/theme/theme1.xml" Id="R4a124167aae141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301c14205b42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b4352c78348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ceff5c4a641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f6095bf2f41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648ed86254f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a0ed6a0fc41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d2245ecaf44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861e8ccdf46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35 724 881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145 010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−3 386 183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3 174 517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28 308 320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BRUNSTAD TERJE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BRUNSTAD HANS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LETS EIENDOM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979 728 255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MEDUS AS</a:t>
            </a:r>
          </a:p>
        </p:txBody>
      </p:sp>
    </p:spTree>
  </p:cSld>
  <p:clrMapOvr>
    <a:masterClrMapping xmlns:a="http://schemas.openxmlformats.org/drawingml/2006/main"/>
  </p:clrMapOvr>
</p:sld>
</file>