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ca59bb7f3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1ccd42df448e4"/>
  </p:sldMasterIdLst>
  <p:sldIdLst>
    <p:sldId xmlns:r="http://schemas.openxmlformats.org/officeDocument/2006/relationships" id="256" r:id="R97fc69bdc4b24c78"/>
    <p:sldId xmlns:r="http://schemas.openxmlformats.org/officeDocument/2006/relationships" id="257" r:id="R4fe34eac2106446a"/>
    <p:sldId xmlns:r="http://schemas.openxmlformats.org/officeDocument/2006/relationships" id="258" r:id="R2bf993523425431b"/>
    <p:sldId xmlns:r="http://schemas.openxmlformats.org/officeDocument/2006/relationships" id="259" r:id="Ra77fd5ec0c3c43d6"/>
    <p:sldId xmlns:r="http://schemas.openxmlformats.org/officeDocument/2006/relationships" id="260" r:id="R35c7580a606d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1ccd42df448e4" /><Relationship Type="http://schemas.openxmlformats.org/officeDocument/2006/relationships/slide" Target="/ppt/slides/slide1.xml" Id="R97fc69bdc4b24c78" /><Relationship Type="http://schemas.openxmlformats.org/officeDocument/2006/relationships/slide" Target="/ppt/slides/slide2.xml" Id="R4fe34eac2106446a" /><Relationship Type="http://schemas.openxmlformats.org/officeDocument/2006/relationships/slide" Target="/ppt/slides/slide3.xml" Id="R2bf993523425431b" /><Relationship Type="http://schemas.openxmlformats.org/officeDocument/2006/relationships/slide" Target="/ppt/slides/slide4.xml" Id="Ra77fd5ec0c3c43d6" /><Relationship Type="http://schemas.openxmlformats.org/officeDocument/2006/relationships/slide" Target="/ppt/slides/slide5.xml" Id="R35c7580a606d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cf4b678de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19cebf20c4a76" /><Relationship Type="http://schemas.openxmlformats.org/officeDocument/2006/relationships/theme" Target="/ppt/slideMasters/theme/theme1.xml" Id="Rc3c4a8075848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719cebf20c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7f39c861c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1398e699b4e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07c61aa42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99c0d363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755cffd7f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979 722 249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INVEST AS</a:t>
            </a:r>
          </a:p>
        </p:txBody>
      </p:sp>
    </p:spTree>
  </p:cSld>
  <p:clrMapOvr>
    <a:masterClrMapping xmlns:a="http://schemas.openxmlformats.org/drawingml/2006/main"/>
  </p:clrMapOvr>
</p:sld>
</file>