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90fa595e7c42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ef5a6e43204b38"/>
  </p:sldMasterIdLst>
  <p:sldIdLst>
    <p:sldId xmlns:r="http://schemas.openxmlformats.org/officeDocument/2006/relationships" id="256" r:id="R5b38999a1b584dfb"/>
    <p:sldId xmlns:r="http://schemas.openxmlformats.org/officeDocument/2006/relationships" id="257" r:id="R75ecd30f693c4b41"/>
    <p:sldId xmlns:r="http://schemas.openxmlformats.org/officeDocument/2006/relationships" id="258" r:id="R85619fd092f9446a"/>
    <p:sldId xmlns:r="http://schemas.openxmlformats.org/officeDocument/2006/relationships" id="259" r:id="R21aba9799c8a4e9b"/>
    <p:sldId xmlns:r="http://schemas.openxmlformats.org/officeDocument/2006/relationships" id="260" r:id="Rbd60dc4fb541462f"/>
    <p:sldId xmlns:r="http://schemas.openxmlformats.org/officeDocument/2006/relationships" id="261" r:id="R1d546e06eb844e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f5a6e43204b38" /><Relationship Type="http://schemas.openxmlformats.org/officeDocument/2006/relationships/slide" Target="/ppt/slides/slide1.xml" Id="R5b38999a1b584dfb" /><Relationship Type="http://schemas.openxmlformats.org/officeDocument/2006/relationships/slide" Target="/ppt/slides/slide2.xml" Id="R75ecd30f693c4b41" /><Relationship Type="http://schemas.openxmlformats.org/officeDocument/2006/relationships/slide" Target="/ppt/slides/slide3.xml" Id="R85619fd092f9446a" /><Relationship Type="http://schemas.openxmlformats.org/officeDocument/2006/relationships/slide" Target="/ppt/slides/slide4.xml" Id="R21aba9799c8a4e9b" /><Relationship Type="http://schemas.openxmlformats.org/officeDocument/2006/relationships/slide" Target="/ppt/slides/slide5.xml" Id="Rbd60dc4fb541462f" /><Relationship Type="http://schemas.openxmlformats.org/officeDocument/2006/relationships/slide" Target="/ppt/slides/slide6.xml" Id="R1d546e06eb844e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7a86a1dad41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86841d7fd4dfc" /><Relationship Type="http://schemas.openxmlformats.org/officeDocument/2006/relationships/theme" Target="/ppt/slideMasters/theme/theme1.xml" Id="Ra406e31bc6a049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186841d7fd4d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1988940f94e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d029c11544b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736dfb17047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f99cf1ac748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abbaebaea40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d4cb73d8444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 GROUP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FALKUM INVEST HOLDING 1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FALKUM INVEST HOLDING 2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Langårdvegen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979 714 912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GROUP AS</a:t>
            </a:r>
          </a:p>
        </p:txBody>
      </p:sp>
    </p:spTree>
  </p:cSld>
  <p:clrMapOvr>
    <a:masterClrMapping xmlns:a="http://schemas.openxmlformats.org/drawingml/2006/main"/>
  </p:clrMapOvr>
</p:sld>
</file>