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70c643244d47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7338dbcc5b4cfb"/>
  </p:sldMasterIdLst>
  <p:sldIdLst>
    <p:sldId xmlns:r="http://schemas.openxmlformats.org/officeDocument/2006/relationships" id="256" r:id="R4f7932cfc23e4c25"/>
    <p:sldId xmlns:r="http://schemas.openxmlformats.org/officeDocument/2006/relationships" id="257" r:id="Rc83222492b6b4800"/>
    <p:sldId xmlns:r="http://schemas.openxmlformats.org/officeDocument/2006/relationships" id="258" r:id="R77e2e3c26cf443ec"/>
    <p:sldId xmlns:r="http://schemas.openxmlformats.org/officeDocument/2006/relationships" id="259" r:id="R29bc44e5fe164bdf"/>
    <p:sldId xmlns:r="http://schemas.openxmlformats.org/officeDocument/2006/relationships" id="260" r:id="Rbfc75d172db343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7338dbcc5b4cfb" /><Relationship Type="http://schemas.openxmlformats.org/officeDocument/2006/relationships/slide" Target="/ppt/slides/slide1.xml" Id="R4f7932cfc23e4c25" /><Relationship Type="http://schemas.openxmlformats.org/officeDocument/2006/relationships/slide" Target="/ppt/slides/slide2.xml" Id="Rc83222492b6b4800" /><Relationship Type="http://schemas.openxmlformats.org/officeDocument/2006/relationships/slide" Target="/ppt/slides/slide3.xml" Id="R77e2e3c26cf443ec" /><Relationship Type="http://schemas.openxmlformats.org/officeDocument/2006/relationships/slide" Target="/ppt/slides/slide4.xml" Id="R29bc44e5fe164bdf" /><Relationship Type="http://schemas.openxmlformats.org/officeDocument/2006/relationships/slide" Target="/ppt/slides/slide5.xml" Id="Rbfc75d172db343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7b9b485fc44b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89ebdb620f4765" /><Relationship Type="http://schemas.openxmlformats.org/officeDocument/2006/relationships/theme" Target="/ppt/slideMasters/theme/theme1.xml" Id="Ra5f3b47f095345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89ebdb620f47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1e48d297949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187191427f42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37f23b22c647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6542e442c346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671b9c1e148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NORWAYCHANNEL NORGESKANALEN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NORWAYCHANNEL NORGESKANALEN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NORWAYCHANNEL NORGESKANALEN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NORWAYCHANNEL NORGESKANALEN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NORWAYCHANNEL NORGESKANALEN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NORWAYCHANNEL NORGESKANALEN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979 699 522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NORWAYCHANNEL NORGESKANALEN AS</a:t>
            </a:r>
          </a:p>
        </p:txBody>
      </p:sp>
    </p:spTree>
  </p:cSld>
  <p:clrMapOvr>
    <a:masterClrMapping xmlns:a="http://schemas.openxmlformats.org/drawingml/2006/main"/>
  </p:clrMapOvr>
</p:sld>
</file>