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2048aaf3664d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f7a50bab9d4f8b"/>
  </p:sldMasterIdLst>
  <p:sldIdLst>
    <p:sldId xmlns:r="http://schemas.openxmlformats.org/officeDocument/2006/relationships" id="256" r:id="R2b7c74931a9d496e"/>
    <p:sldId xmlns:r="http://schemas.openxmlformats.org/officeDocument/2006/relationships" id="257" r:id="R54f981aa45524466"/>
    <p:sldId xmlns:r="http://schemas.openxmlformats.org/officeDocument/2006/relationships" id="258" r:id="Re429f7a0521c45cb"/>
    <p:sldId xmlns:r="http://schemas.openxmlformats.org/officeDocument/2006/relationships" id="259" r:id="R29362a794ab9490c"/>
    <p:sldId xmlns:r="http://schemas.openxmlformats.org/officeDocument/2006/relationships" id="260" r:id="R1cc042c2293f4f14"/>
    <p:sldId xmlns:r="http://schemas.openxmlformats.org/officeDocument/2006/relationships" id="261" r:id="Re3754e69fdcd494c"/>
    <p:sldId xmlns:r="http://schemas.openxmlformats.org/officeDocument/2006/relationships" id="262" r:id="R5eec4b73e2f04c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7a50bab9d4f8b" /><Relationship Type="http://schemas.openxmlformats.org/officeDocument/2006/relationships/slide" Target="/ppt/slides/slide1.xml" Id="R2b7c74931a9d496e" /><Relationship Type="http://schemas.openxmlformats.org/officeDocument/2006/relationships/slide" Target="/ppt/slides/slide2.xml" Id="R54f981aa45524466" /><Relationship Type="http://schemas.openxmlformats.org/officeDocument/2006/relationships/slide" Target="/ppt/slides/slide3.xml" Id="Re429f7a0521c45cb" /><Relationship Type="http://schemas.openxmlformats.org/officeDocument/2006/relationships/slide" Target="/ppt/slides/slide4.xml" Id="R29362a794ab9490c" /><Relationship Type="http://schemas.openxmlformats.org/officeDocument/2006/relationships/slide" Target="/ppt/slides/slide5.xml" Id="R1cc042c2293f4f14" /><Relationship Type="http://schemas.openxmlformats.org/officeDocument/2006/relationships/slide" Target="/ppt/slides/slide6.xml" Id="Re3754e69fdcd494c" /><Relationship Type="http://schemas.openxmlformats.org/officeDocument/2006/relationships/slide" Target="/ppt/slides/slide7.xml" Id="R5eec4b73e2f04c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266df105448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84af4925c45ee" /><Relationship Type="http://schemas.openxmlformats.org/officeDocument/2006/relationships/theme" Target="/ppt/slideMasters/theme/theme1.xml" Id="R2b3f1429231c44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884af4925c45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9a2b18dfa4b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fc662c92e47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b4a7019b14a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121559b794b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6afa09ba948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07c89685741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243ec4e7d46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GRUDE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GRUDE BYGG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630 875 675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50 944 026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40 073 060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50 877 426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188 802 286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GRUDE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Lalandsvegen 227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78 98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979 698 968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GRUDE BYGG AS</a:t>
            </a:r>
          </a:p>
        </p:txBody>
      </p:sp>
    </p:spTree>
  </p:cSld>
  <p:clrMapOvr>
    <a:masterClrMapping xmlns:a="http://schemas.openxmlformats.org/drawingml/2006/main"/>
  </p:clrMapOvr>
</p:sld>
</file>