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e53125ed8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91eaf547649f4"/>
  </p:sldMasterIdLst>
  <p:sldIdLst>
    <p:sldId xmlns:r="http://schemas.openxmlformats.org/officeDocument/2006/relationships" id="256" r:id="R6bbf81edc921435d"/>
    <p:sldId xmlns:r="http://schemas.openxmlformats.org/officeDocument/2006/relationships" id="257" r:id="R5a7cc4da9d6d4b3f"/>
    <p:sldId xmlns:r="http://schemas.openxmlformats.org/officeDocument/2006/relationships" id="258" r:id="Rfcc1189c9680489f"/>
    <p:sldId xmlns:r="http://schemas.openxmlformats.org/officeDocument/2006/relationships" id="259" r:id="Ra60c28e14a114acf"/>
    <p:sldId xmlns:r="http://schemas.openxmlformats.org/officeDocument/2006/relationships" id="260" r:id="R11c79ae5a22d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91eaf547649f4" /><Relationship Type="http://schemas.openxmlformats.org/officeDocument/2006/relationships/slide" Target="/ppt/slides/slide1.xml" Id="R6bbf81edc921435d" /><Relationship Type="http://schemas.openxmlformats.org/officeDocument/2006/relationships/slide" Target="/ppt/slides/slide2.xml" Id="R5a7cc4da9d6d4b3f" /><Relationship Type="http://schemas.openxmlformats.org/officeDocument/2006/relationships/slide" Target="/ppt/slides/slide3.xml" Id="Rfcc1189c9680489f" /><Relationship Type="http://schemas.openxmlformats.org/officeDocument/2006/relationships/slide" Target="/ppt/slides/slide4.xml" Id="Ra60c28e14a114acf" /><Relationship Type="http://schemas.openxmlformats.org/officeDocument/2006/relationships/slide" Target="/ppt/slides/slide5.xml" Id="R11c79ae5a22d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b728f0a5b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310dbd1c74859" /><Relationship Type="http://schemas.openxmlformats.org/officeDocument/2006/relationships/theme" Target="/ppt/slideMasters/theme/theme1.xml" Id="Re5f300a1a128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310dbd1c7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ad9f4a23745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375bc1578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b586341c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ddcc504494d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7387beb90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SIRIUS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979 693 095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INVEST AS</a:t>
            </a:r>
          </a:p>
        </p:txBody>
      </p:sp>
    </p:spTree>
  </p:cSld>
  <p:clrMapOvr>
    <a:masterClrMapping xmlns:a="http://schemas.openxmlformats.org/drawingml/2006/main"/>
  </p:clrMapOvr>
</p:sld>
</file>