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c88d1addde4b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e94de66ffe4513"/>
  </p:sldMasterIdLst>
  <p:sldIdLst>
    <p:sldId xmlns:r="http://schemas.openxmlformats.org/officeDocument/2006/relationships" id="256" r:id="Rf5b0e07ea3284ea5"/>
    <p:sldId xmlns:r="http://schemas.openxmlformats.org/officeDocument/2006/relationships" id="257" r:id="R384c704a8b524c31"/>
    <p:sldId xmlns:r="http://schemas.openxmlformats.org/officeDocument/2006/relationships" id="258" r:id="Rfbc8dcb5a1434a28"/>
    <p:sldId xmlns:r="http://schemas.openxmlformats.org/officeDocument/2006/relationships" id="259" r:id="R4793d99a5fd741c8"/>
    <p:sldId xmlns:r="http://schemas.openxmlformats.org/officeDocument/2006/relationships" id="260" r:id="R7df0db8005bb4a11"/>
    <p:sldId xmlns:r="http://schemas.openxmlformats.org/officeDocument/2006/relationships" id="261" r:id="R5a1d34a853e54a8b"/>
    <p:sldId xmlns:r="http://schemas.openxmlformats.org/officeDocument/2006/relationships" id="262" r:id="R1bcdb36da79044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e94de66ffe4513" /><Relationship Type="http://schemas.openxmlformats.org/officeDocument/2006/relationships/slide" Target="/ppt/slides/slide1.xml" Id="Rf5b0e07ea3284ea5" /><Relationship Type="http://schemas.openxmlformats.org/officeDocument/2006/relationships/slide" Target="/ppt/slides/slide2.xml" Id="R384c704a8b524c31" /><Relationship Type="http://schemas.openxmlformats.org/officeDocument/2006/relationships/slide" Target="/ppt/slides/slide3.xml" Id="Rfbc8dcb5a1434a28" /><Relationship Type="http://schemas.openxmlformats.org/officeDocument/2006/relationships/slide" Target="/ppt/slides/slide4.xml" Id="R4793d99a5fd741c8" /><Relationship Type="http://schemas.openxmlformats.org/officeDocument/2006/relationships/slide" Target="/ppt/slides/slide5.xml" Id="R7df0db8005bb4a11" /><Relationship Type="http://schemas.openxmlformats.org/officeDocument/2006/relationships/slide" Target="/ppt/slides/slide6.xml" Id="R5a1d34a853e54a8b" /><Relationship Type="http://schemas.openxmlformats.org/officeDocument/2006/relationships/slide" Target="/ppt/slides/slide7.xml" Id="R1bcdb36da79044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6a234fbb0744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d26a7e7584ff1" /><Relationship Type="http://schemas.openxmlformats.org/officeDocument/2006/relationships/theme" Target="/ppt/slideMasters/theme/theme1.xml" Id="R8f018822a79e48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bd26a7e7584f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9074a83b748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6fa4eeb0143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a1961c5e640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2018213864a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aa3ee75dd43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de31a18cf48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8c3b4b1794f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KLIPPEN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KLIPPEN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431 331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3 888 762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3 900 865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ERIK LOLLIK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Huvikveien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3222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95 70 32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979 666 608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KLIPPEN AS</a:t>
            </a:r>
          </a:p>
        </p:txBody>
      </p:sp>
    </p:spTree>
  </p:cSld>
  <p:clrMapOvr>
    <a:masterClrMapping xmlns:a="http://schemas.openxmlformats.org/drawingml/2006/main"/>
  </p:clrMapOvr>
</p:sld>
</file>